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Masters/slideMaster1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theme/theme10.xml" ContentType="application/vnd.openxmlformats-officedocument.theme+xml"/>
  <Override PartName="/ppt/theme/theme11.xml" ContentType="application/vnd.openxmlformats-officedocument.theme+xml"/>
  <Override PartName="/ppt/theme/theme12.xml" ContentType="application/vnd.openxmlformats-officedocument.theme+xml"/>
  <Override PartName="/ppt/theme/theme13.xml" ContentType="application/vnd.openxmlformats-officedocument.theme+xml"/>
  <Override PartName="/ppt/theme/theme14.xml" ContentType="application/vnd.openxmlformats-officedocument.theme+xml"/>
  <Override PartName="/ppt/theme/theme15.xml" ContentType="application/vnd.openxmlformats-officedocument.theme+xml"/>
  <Override PartName="/ppt/theme/theme16.xml" ContentType="application/vnd.openxmlformats-officedocument.theme+xml"/>
  <Override PartName="/ppt/theme/theme17.xml" ContentType="application/vnd.openxmlformats-officedocument.theme+xml"/>
  <Override PartName="/ppt/slideLayouts/slideLayout7.xml" ContentType="application/vnd.openxmlformats-officedocument.presentationml.slideLayout+xml"/>
  <Override PartName="/ppt/theme/theme18.xml" ContentType="application/vnd.openxmlformats-officedocument.theme+xml"/>
  <Override PartName="/ppt/theme/theme19.xml" ContentType="application/vnd.openxmlformats-officedocument.theme+xml"/>
  <Override PartName="/ppt/theme/theme20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2" r:id="rId2"/>
    <p:sldMasterId id="2147483667" r:id="rId3"/>
    <p:sldMasterId id="2147483668" r:id="rId4"/>
    <p:sldMasterId id="2147483670" r:id="rId5"/>
    <p:sldMasterId id="2147483671" r:id="rId6"/>
    <p:sldMasterId id="2147483673" r:id="rId7"/>
    <p:sldMasterId id="2147483675" r:id="rId8"/>
    <p:sldMasterId id="2147483677" r:id="rId9"/>
    <p:sldMasterId id="2147483679" r:id="rId10"/>
    <p:sldMasterId id="2147483681" r:id="rId11"/>
    <p:sldMasterId id="2147483683" r:id="rId12"/>
    <p:sldMasterId id="2147483685" r:id="rId13"/>
    <p:sldMasterId id="2147483687" r:id="rId14"/>
    <p:sldMasterId id="2147483689" r:id="rId15"/>
    <p:sldMasterId id="2147483691" r:id="rId16"/>
    <p:sldMasterId id="2147483693" r:id="rId17"/>
    <p:sldMasterId id="2147483790" r:id="rId18"/>
  </p:sldMasterIdLst>
  <p:notesMasterIdLst>
    <p:notesMasterId r:id="rId39"/>
  </p:notesMasterIdLst>
  <p:handoutMasterIdLst>
    <p:handoutMasterId r:id="rId40"/>
  </p:handoutMasterIdLst>
  <p:sldIdLst>
    <p:sldId id="256" r:id="rId19"/>
    <p:sldId id="513" r:id="rId20"/>
    <p:sldId id="546" r:id="rId21"/>
    <p:sldId id="547" r:id="rId22"/>
    <p:sldId id="600" r:id="rId23"/>
    <p:sldId id="601" r:id="rId24"/>
    <p:sldId id="602" r:id="rId25"/>
    <p:sldId id="603" r:id="rId26"/>
    <p:sldId id="604" r:id="rId27"/>
    <p:sldId id="605" r:id="rId28"/>
    <p:sldId id="606" r:id="rId29"/>
    <p:sldId id="515" r:id="rId30"/>
    <p:sldId id="483" r:id="rId31"/>
    <p:sldId id="609" r:id="rId32"/>
    <p:sldId id="548" r:id="rId33"/>
    <p:sldId id="524" r:id="rId34"/>
    <p:sldId id="607" r:id="rId35"/>
    <p:sldId id="608" r:id="rId36"/>
    <p:sldId id="549" r:id="rId37"/>
    <p:sldId id="276" r:id="rId3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F35CB"/>
    <a:srgbClr val="33CCCC"/>
    <a:srgbClr val="78E4A1"/>
    <a:srgbClr val="B671C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857" autoAdjust="0"/>
    <p:restoredTop sz="94606" autoAdjust="0"/>
  </p:normalViewPr>
  <p:slideViewPr>
    <p:cSldViewPr>
      <p:cViewPr varScale="1">
        <p:scale>
          <a:sx n="87" d="100"/>
          <a:sy n="87" d="100"/>
        </p:scale>
        <p:origin x="1674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882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Master" Target="slideMasters/slideMaster13.xml"/><Relationship Id="rId18" Type="http://schemas.openxmlformats.org/officeDocument/2006/relationships/slideMaster" Target="slideMasters/slideMaster18.xml"/><Relationship Id="rId26" Type="http://schemas.openxmlformats.org/officeDocument/2006/relationships/slide" Target="slides/slide8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3.xml"/><Relationship Id="rId34" Type="http://schemas.openxmlformats.org/officeDocument/2006/relationships/slide" Target="slides/slide16.xml"/><Relationship Id="rId42" Type="http://schemas.openxmlformats.org/officeDocument/2006/relationships/viewProps" Target="viewProps.xml"/><Relationship Id="rId7" Type="http://schemas.openxmlformats.org/officeDocument/2006/relationships/slideMaster" Target="slideMasters/slideMaster7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0" Type="http://schemas.openxmlformats.org/officeDocument/2006/relationships/slide" Target="slides/slide2.xml"/><Relationship Id="rId29" Type="http://schemas.openxmlformats.org/officeDocument/2006/relationships/slide" Target="slides/slide11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6.xml"/><Relationship Id="rId32" Type="http://schemas.openxmlformats.org/officeDocument/2006/relationships/slide" Target="slides/slide14.xml"/><Relationship Id="rId37" Type="http://schemas.openxmlformats.org/officeDocument/2006/relationships/slide" Target="slides/slide19.xml"/><Relationship Id="rId40" Type="http://schemas.openxmlformats.org/officeDocument/2006/relationships/handoutMaster" Target="handoutMasters/handoutMaster1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slide" Target="slides/slide5.xml"/><Relationship Id="rId28" Type="http://schemas.openxmlformats.org/officeDocument/2006/relationships/slide" Target="slides/slide10.xml"/><Relationship Id="rId36" Type="http://schemas.openxmlformats.org/officeDocument/2006/relationships/slide" Target="slides/slide18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1.xml"/><Relationship Id="rId31" Type="http://schemas.openxmlformats.org/officeDocument/2006/relationships/slide" Target="slides/slide13.xml"/><Relationship Id="rId44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" Target="slides/slide4.xml"/><Relationship Id="rId27" Type="http://schemas.openxmlformats.org/officeDocument/2006/relationships/slide" Target="slides/slide9.xml"/><Relationship Id="rId30" Type="http://schemas.openxmlformats.org/officeDocument/2006/relationships/slide" Target="slides/slide12.xml"/><Relationship Id="rId35" Type="http://schemas.openxmlformats.org/officeDocument/2006/relationships/slide" Target="slides/slide17.xml"/><Relationship Id="rId43" Type="http://schemas.openxmlformats.org/officeDocument/2006/relationships/theme" Target="theme/theme1.xml"/><Relationship Id="rId8" Type="http://schemas.openxmlformats.org/officeDocument/2006/relationships/slideMaster" Target="slideMasters/slideMaster8.xml"/><Relationship Id="rId3" Type="http://schemas.openxmlformats.org/officeDocument/2006/relationships/slideMaster" Target="slideMasters/slideMaster3.xml"/><Relationship Id="rId12" Type="http://schemas.openxmlformats.org/officeDocument/2006/relationships/slideMaster" Target="slideMasters/slideMaster12.xml"/><Relationship Id="rId17" Type="http://schemas.openxmlformats.org/officeDocument/2006/relationships/slideMaster" Target="slideMasters/slideMaster17.xml"/><Relationship Id="rId25" Type="http://schemas.openxmlformats.org/officeDocument/2006/relationships/slide" Target="slides/slide7.xml"/><Relationship Id="rId33" Type="http://schemas.openxmlformats.org/officeDocument/2006/relationships/slide" Target="slides/slide15.xml"/><Relationship Id="rId38" Type="http://schemas.openxmlformats.org/officeDocument/2006/relationships/slide" Target="slides/slide2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0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C763E8-DEA4-419E-BA80-951F842BB575}" type="datetimeFigureOut">
              <a:rPr lang="en-US" smtClean="0"/>
              <a:t>11/22/2017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29E465-A2F7-41B3-8952-F4899DBF9A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15985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813C1144-1813-4DF4-BBE2-5C1043A7998C}" type="datetimeFigureOut">
              <a:rPr lang="en-US" smtClean="0"/>
              <a:t>11/22/2017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C5E33CCA-36A1-4A94-B788-AF068CDC076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75103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C0FEF2-A804-4210-BFC9-322AD3C46FD5}" type="slidenum">
              <a:rPr lang="en-US" smtClean="0">
                <a:solidFill>
                  <a:prstClr val="black"/>
                </a:solidFill>
              </a:rPr>
              <a:pPr/>
              <a:t>17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06245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C0FEF2-A804-4210-BFC9-322AD3C46FD5}" type="slidenum">
              <a:rPr lang="en-US" smtClean="0">
                <a:solidFill>
                  <a:prstClr val="black"/>
                </a:solidFill>
              </a:rPr>
              <a:pPr/>
              <a:t>18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0122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63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0175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002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711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39926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40874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30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30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36970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C Left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457200" y="1365313"/>
            <a:ext cx="8229600" cy="4701034"/>
          </a:xfrm>
          <a:prstGeom prst="rect">
            <a:avLst/>
          </a:prstGeom>
        </p:spPr>
        <p:txBody>
          <a:bodyPr lIns="0" tIns="0" rIns="0" bIns="0"/>
          <a:lstStyle>
            <a:lvl1pPr marL="365760" indent="-365760">
              <a:buClr>
                <a:srgbClr val="B60225"/>
              </a:buClr>
              <a:buFont typeface="Arial"/>
              <a:buChar char="•"/>
              <a:defRPr sz="3200" baseline="0">
                <a:solidFill>
                  <a:schemeClr val="tx1"/>
                </a:solidFill>
              </a:defRPr>
            </a:lvl1pPr>
            <a:lvl2pPr marL="731520" indent="-365760">
              <a:buClr>
                <a:srgbClr val="B60225"/>
              </a:buClr>
              <a:buFont typeface="Courier New"/>
              <a:buChar char="o"/>
              <a:defRPr sz="2400" baseline="0">
                <a:solidFill>
                  <a:schemeClr val="tx1"/>
                </a:solidFill>
              </a:defRPr>
            </a:lvl2pPr>
            <a:lvl3pPr marL="731520" indent="-365760">
              <a:buClr>
                <a:srgbClr val="B60225"/>
              </a:buClr>
              <a:buFont typeface="Courier New"/>
              <a:buChar char="o"/>
              <a:defRPr sz="2400" baseline="0">
                <a:solidFill>
                  <a:schemeClr val="tx1"/>
                </a:solidFill>
              </a:defRPr>
            </a:lvl3pPr>
            <a:lvl4pPr marL="731520" indent="-365760">
              <a:buClr>
                <a:srgbClr val="B60225"/>
              </a:buClr>
              <a:buFont typeface="Courier New"/>
              <a:buChar char="o"/>
              <a:defRPr sz="2400" baseline="0">
                <a:solidFill>
                  <a:schemeClr val="tx1"/>
                </a:solidFill>
              </a:defRPr>
            </a:lvl4pPr>
            <a:lvl5pPr marL="731520" indent="-365760">
              <a:buClr>
                <a:srgbClr val="B60225"/>
              </a:buClr>
              <a:buFont typeface="Courier New"/>
              <a:buChar char="o"/>
              <a:defRPr sz="2400" baseline="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5" name="Text Placeholder 12"/>
          <p:cNvSpPr>
            <a:spLocks noGrp="1"/>
          </p:cNvSpPr>
          <p:nvPr>
            <p:ph type="body" sz="quarter" idx="14"/>
          </p:nvPr>
        </p:nvSpPr>
        <p:spPr>
          <a:xfrm>
            <a:off x="0" y="6380212"/>
            <a:ext cx="9144000" cy="469900"/>
          </a:xfrm>
          <a:prstGeom prst="rect">
            <a:avLst/>
          </a:prstGeom>
        </p:spPr>
        <p:txBody>
          <a:bodyPr anchor="ctr"/>
          <a:lstStyle>
            <a:lvl1pPr algn="ctr">
              <a:buFontTx/>
              <a:buNone/>
              <a:defRPr sz="2000" baseline="0">
                <a:solidFill>
                  <a:srgbClr val="FFFFFF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71196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C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457200" y="1546841"/>
            <a:ext cx="8229600" cy="4045388"/>
          </a:xfrm>
          <a:prstGeom prst="rect">
            <a:avLst/>
          </a:prstGeom>
        </p:spPr>
        <p:txBody>
          <a:bodyPr tIns="0" rIns="0" bIns="0" anchor="ctr"/>
          <a:lstStyle>
            <a:lvl1pPr algn="ctr">
              <a:buFontTx/>
              <a:buNone/>
              <a:defRPr sz="3300">
                <a:solidFill>
                  <a:schemeClr val="tx1"/>
                </a:solidFill>
              </a:defRPr>
            </a:lvl1pPr>
            <a:lvl2pPr marL="171450" indent="-171450" algn="ctr">
              <a:buClr>
                <a:srgbClr val="C03137"/>
              </a:buClr>
              <a:buFontTx/>
              <a:buNone/>
              <a:defRPr sz="1800"/>
            </a:lvl2pPr>
            <a:lvl3pPr marL="344091" indent="-172641" algn="ctr">
              <a:buFontTx/>
              <a:buNone/>
              <a:defRPr/>
            </a:lvl3pPr>
            <a:lvl4pPr marL="344091" indent="-172641" algn="ctr">
              <a:buFontTx/>
              <a:buNone/>
              <a:defRPr/>
            </a:lvl4pPr>
            <a:lvl5pPr marL="344091" indent="-172641" algn="ctr">
              <a:buFontTx/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5" name="Text Placeholder 12"/>
          <p:cNvSpPr>
            <a:spLocks noGrp="1"/>
          </p:cNvSpPr>
          <p:nvPr>
            <p:ph type="body" sz="quarter" idx="14"/>
          </p:nvPr>
        </p:nvSpPr>
        <p:spPr>
          <a:xfrm>
            <a:off x="0" y="6380212"/>
            <a:ext cx="9144000" cy="469900"/>
          </a:xfrm>
          <a:prstGeom prst="rect">
            <a:avLst/>
          </a:prstGeom>
        </p:spPr>
        <p:txBody>
          <a:bodyPr anchor="ctr"/>
          <a:lstStyle>
            <a:lvl1pPr algn="ctr">
              <a:buFontTx/>
              <a:buNone/>
              <a:defRPr sz="1500" baseline="0">
                <a:solidFill>
                  <a:srgbClr val="FFFFFF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3324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theme" Target="../theme/theme10.xml"/></Relationships>
</file>

<file path=ppt/slideMasters/_rels/slideMaster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theme" Target="../theme/theme11.xml"/></Relationships>
</file>

<file path=ppt/slideMasters/_rels/slideMaster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theme" Target="../theme/theme12.xml"/></Relationships>
</file>

<file path=ppt/slideMasters/_rels/slideMaster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theme" Target="../theme/theme13.xml"/></Relationships>
</file>

<file path=ppt/slideMasters/_rels/slideMaster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theme" Target="../theme/theme14.xml"/></Relationships>
</file>

<file path=ppt/slideMasters/_rels/slideMaster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theme" Target="../theme/theme15.xml"/></Relationships>
</file>

<file path=ppt/slideMasters/_rels/slideMaster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theme" Target="../theme/theme16.xml"/></Relationships>
</file>

<file path=ppt/slideMasters/_rels/slideMaster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theme" Target="../theme/theme17.xml"/></Relationships>
</file>

<file path=ppt/slideMasters/_rels/slideMaster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theme" Target="../theme/theme18.xml"/><Relationship Id="rId1" Type="http://schemas.openxmlformats.org/officeDocument/2006/relationships/slideLayout" Target="../slideLayouts/slideLayout7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theme" Target="../theme/theme6.xml"/></Relationships>
</file>

<file path=ppt/slideMasters/_rels/slideMaster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theme" Target="../theme/theme7.xml"/></Relationships>
</file>

<file path=ppt/slideMasters/_rels/slideMaster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theme" Target="../theme/theme8.xml"/></Relationships>
</file>

<file path=ppt/slideMasters/_rels/slideMaster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theme" Target="../theme/theme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6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5791200"/>
            <a:ext cx="3429000" cy="831532"/>
          </a:xfrm>
          <a:prstGeom prst="rect">
            <a:avLst/>
          </a:prstGeom>
          <a:noFill/>
          <a:ln>
            <a:noFill/>
          </a:ln>
          <a:effectLst>
            <a:softEdge rad="3175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7070945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66" r:id="rId6"/>
  </p:sldLayoutIdLst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rgbClr val="FFFF00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9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69739" y="272867"/>
            <a:ext cx="1938031" cy="756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rgbClr val="B60225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9144000" cy="228600"/>
          </a:xfrm>
          <a:prstGeom prst="rect">
            <a:avLst/>
          </a:prstGeom>
          <a:solidFill>
            <a:srgbClr val="B6022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1082675"/>
            <a:ext cx="9144000" cy="1588"/>
          </a:xfrm>
          <a:prstGeom prst="line">
            <a:avLst/>
          </a:prstGeom>
          <a:ln w="12700">
            <a:solidFill>
              <a:srgbClr val="B6022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2963435" y="283983"/>
            <a:ext cx="5723413" cy="7306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457200" y="1325652"/>
            <a:ext cx="8229600" cy="47010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3124200" y="6380954"/>
            <a:ext cx="2895600" cy="4772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000">
                <a:solidFill>
                  <a:schemeClr val="bg1"/>
                </a:solidFill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white"/>
              </a:solidFill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8354183"/>
      </p:ext>
    </p:extLst>
  </p:cSld>
  <p:clrMap bg1="lt1" tx1="dk1" bg2="lt2" tx2="dk2" accent1="accent1" accent2="accent2" accent3="accent3" accent4="accent4" accent5="accent5" accent6="accent6" hlink="hlink" folHlink="folHlink"/>
  <p:txStyles>
    <p:titleStyle>
      <a:lvl1pPr algn="r" defTabSz="457200" rtl="0" eaLnBrk="0" fontAlgn="base" hangingPunct="0">
        <a:spcBef>
          <a:spcPct val="0"/>
        </a:spcBef>
        <a:spcAft>
          <a:spcPct val="0"/>
        </a:spcAft>
        <a:defRPr sz="1600" kern="1200" cap="all" baseline="0">
          <a:solidFill>
            <a:srgbClr val="000000"/>
          </a:solidFill>
          <a:latin typeface="Helvetica"/>
          <a:ea typeface="ＭＳ Ｐゴシック" pitchFamily="-112" charset="-128"/>
          <a:cs typeface="Helvetica"/>
        </a:defRPr>
      </a:lvl1pPr>
      <a:lvl2pPr algn="r" defTabSz="457200" rtl="0" eaLnBrk="0" fontAlgn="base" hangingPunct="0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2pPr>
      <a:lvl3pPr algn="r" defTabSz="457200" rtl="0" eaLnBrk="0" fontAlgn="base" hangingPunct="0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3pPr>
      <a:lvl4pPr algn="r" defTabSz="457200" rtl="0" eaLnBrk="0" fontAlgn="base" hangingPunct="0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4pPr>
      <a:lvl5pPr algn="r" defTabSz="457200" rtl="0" eaLnBrk="0" fontAlgn="base" hangingPunct="0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5pPr>
      <a:lvl6pPr marL="457200" algn="r" defTabSz="457200" rtl="0" fontAlgn="base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6pPr>
      <a:lvl7pPr marL="914400" algn="r" defTabSz="457200" rtl="0" fontAlgn="base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7pPr>
      <a:lvl8pPr marL="1371600" algn="r" defTabSz="457200" rtl="0" fontAlgn="base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8pPr>
      <a:lvl9pPr marL="1828800" algn="r" defTabSz="457200" rtl="0" fontAlgn="base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9pPr>
    </p:titleStyle>
    <p:bodyStyle>
      <a:lvl1pPr marL="365760" indent="-365760" algn="l" defTabSz="457200" rtl="0" eaLnBrk="0" fontAlgn="base" hangingPunct="0">
        <a:spcBef>
          <a:spcPct val="20000"/>
        </a:spcBef>
        <a:spcAft>
          <a:spcPct val="0"/>
        </a:spcAft>
        <a:buClr>
          <a:srgbClr val="B60225"/>
        </a:buClr>
        <a:buFont typeface="Arial"/>
        <a:buChar char="•"/>
        <a:defRPr sz="3200" kern="1200">
          <a:solidFill>
            <a:schemeClr val="tx1"/>
          </a:solidFill>
          <a:latin typeface="Helvetica"/>
          <a:ea typeface="ＭＳ Ｐゴシック" pitchFamily="-112" charset="-128"/>
          <a:cs typeface="Helvetica"/>
        </a:defRPr>
      </a:lvl1pPr>
      <a:lvl2pPr marL="731520" indent="-365760" algn="l" defTabSz="576263" rtl="0" eaLnBrk="0" fontAlgn="base" hangingPunct="0">
        <a:spcBef>
          <a:spcPct val="20000"/>
        </a:spcBef>
        <a:spcAft>
          <a:spcPct val="0"/>
        </a:spcAft>
        <a:buClr>
          <a:srgbClr val="B60225"/>
        </a:buClr>
        <a:buFont typeface="Courier New"/>
        <a:buChar char="o"/>
        <a:defRPr sz="2400" kern="1200" baseline="0">
          <a:solidFill>
            <a:schemeClr val="tx1"/>
          </a:solidFill>
          <a:latin typeface="Helvetica"/>
          <a:ea typeface="ＭＳ Ｐゴシック" pitchFamily="-112" charset="-128"/>
          <a:cs typeface="Helvetica"/>
        </a:defRPr>
      </a:lvl2pPr>
      <a:lvl3pPr marL="731520" indent="-365760" algn="l" defTabSz="457200" rtl="0" eaLnBrk="0" fontAlgn="base" hangingPunct="0">
        <a:spcBef>
          <a:spcPct val="20000"/>
        </a:spcBef>
        <a:spcAft>
          <a:spcPct val="0"/>
        </a:spcAft>
        <a:buClr>
          <a:srgbClr val="B60225"/>
        </a:buClr>
        <a:buFont typeface="Courier New"/>
        <a:buChar char="o"/>
        <a:defRPr sz="2400" kern="1200" baseline="0">
          <a:solidFill>
            <a:schemeClr val="tx1"/>
          </a:solidFill>
          <a:latin typeface="Helvetica"/>
          <a:ea typeface="ＭＳ Ｐゴシック" pitchFamily="-112" charset="-128"/>
          <a:cs typeface="Helvetica"/>
        </a:defRPr>
      </a:lvl3pPr>
      <a:lvl4pPr marL="731520" indent="-365760" algn="l" defTabSz="457200" rtl="0" eaLnBrk="0" fontAlgn="base" hangingPunct="0">
        <a:spcBef>
          <a:spcPct val="20000"/>
        </a:spcBef>
        <a:spcAft>
          <a:spcPct val="0"/>
        </a:spcAft>
        <a:buClr>
          <a:srgbClr val="B60225"/>
        </a:buClr>
        <a:buFont typeface="Courier New"/>
        <a:buChar char="o"/>
        <a:defRPr sz="2400" kern="1200" baseline="0">
          <a:solidFill>
            <a:schemeClr val="tx1"/>
          </a:solidFill>
          <a:latin typeface="Helvetica"/>
          <a:ea typeface="ＭＳ Ｐゴシック" pitchFamily="-112" charset="-128"/>
          <a:cs typeface="Helvetica"/>
        </a:defRPr>
      </a:lvl4pPr>
      <a:lvl5pPr marL="731520" indent="-365760" algn="l" defTabSz="457200" rtl="0" eaLnBrk="0" fontAlgn="base" hangingPunct="0">
        <a:spcBef>
          <a:spcPct val="20000"/>
        </a:spcBef>
        <a:spcAft>
          <a:spcPct val="0"/>
        </a:spcAft>
        <a:buClr>
          <a:srgbClr val="B60225"/>
        </a:buClr>
        <a:buFont typeface="Courier New"/>
        <a:buChar char="o"/>
        <a:defRPr sz="2400" kern="1200" baseline="0">
          <a:solidFill>
            <a:schemeClr val="tx1"/>
          </a:solidFill>
          <a:latin typeface="Helvetica"/>
          <a:ea typeface="ＭＳ Ｐゴシック" pitchFamily="-112" charset="-128"/>
          <a:cs typeface="Helvetic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9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69739" y="272867"/>
            <a:ext cx="1938031" cy="756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rgbClr val="B60225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9144000" cy="228600"/>
          </a:xfrm>
          <a:prstGeom prst="rect">
            <a:avLst/>
          </a:prstGeom>
          <a:solidFill>
            <a:srgbClr val="B6022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1082675"/>
            <a:ext cx="9144000" cy="1588"/>
          </a:xfrm>
          <a:prstGeom prst="line">
            <a:avLst/>
          </a:prstGeom>
          <a:ln w="12700">
            <a:solidFill>
              <a:srgbClr val="B6022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2963435" y="283983"/>
            <a:ext cx="5723413" cy="7306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457200" y="1325652"/>
            <a:ext cx="8229600" cy="47010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3124200" y="6380940"/>
            <a:ext cx="2895600" cy="4772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000">
                <a:solidFill>
                  <a:schemeClr val="bg1"/>
                </a:solidFill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white"/>
              </a:solidFill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8354183"/>
      </p:ext>
    </p:extLst>
  </p:cSld>
  <p:clrMap bg1="lt1" tx1="dk1" bg2="lt2" tx2="dk2" accent1="accent1" accent2="accent2" accent3="accent3" accent4="accent4" accent5="accent5" accent6="accent6" hlink="hlink" folHlink="folHlink"/>
  <p:txStyles>
    <p:titleStyle>
      <a:lvl1pPr algn="r" defTabSz="457200" rtl="0" eaLnBrk="0" fontAlgn="base" hangingPunct="0">
        <a:spcBef>
          <a:spcPct val="0"/>
        </a:spcBef>
        <a:spcAft>
          <a:spcPct val="0"/>
        </a:spcAft>
        <a:defRPr sz="1600" kern="1200" cap="all" baseline="0">
          <a:solidFill>
            <a:srgbClr val="000000"/>
          </a:solidFill>
          <a:latin typeface="Helvetica"/>
          <a:ea typeface="ＭＳ Ｐゴシック" pitchFamily="-112" charset="-128"/>
          <a:cs typeface="Helvetica"/>
        </a:defRPr>
      </a:lvl1pPr>
      <a:lvl2pPr algn="r" defTabSz="457200" rtl="0" eaLnBrk="0" fontAlgn="base" hangingPunct="0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2pPr>
      <a:lvl3pPr algn="r" defTabSz="457200" rtl="0" eaLnBrk="0" fontAlgn="base" hangingPunct="0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3pPr>
      <a:lvl4pPr algn="r" defTabSz="457200" rtl="0" eaLnBrk="0" fontAlgn="base" hangingPunct="0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4pPr>
      <a:lvl5pPr algn="r" defTabSz="457200" rtl="0" eaLnBrk="0" fontAlgn="base" hangingPunct="0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5pPr>
      <a:lvl6pPr marL="457200" algn="r" defTabSz="457200" rtl="0" fontAlgn="base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6pPr>
      <a:lvl7pPr marL="914400" algn="r" defTabSz="457200" rtl="0" fontAlgn="base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7pPr>
      <a:lvl8pPr marL="1371600" algn="r" defTabSz="457200" rtl="0" fontAlgn="base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8pPr>
      <a:lvl9pPr marL="1828800" algn="r" defTabSz="457200" rtl="0" fontAlgn="base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9pPr>
    </p:titleStyle>
    <p:bodyStyle>
      <a:lvl1pPr marL="365760" indent="-365760" algn="l" defTabSz="457200" rtl="0" eaLnBrk="0" fontAlgn="base" hangingPunct="0">
        <a:spcBef>
          <a:spcPct val="20000"/>
        </a:spcBef>
        <a:spcAft>
          <a:spcPct val="0"/>
        </a:spcAft>
        <a:buClr>
          <a:srgbClr val="B60225"/>
        </a:buClr>
        <a:buFont typeface="Arial"/>
        <a:buChar char="•"/>
        <a:defRPr sz="3200" kern="1200">
          <a:solidFill>
            <a:schemeClr val="tx1"/>
          </a:solidFill>
          <a:latin typeface="Helvetica"/>
          <a:ea typeface="ＭＳ Ｐゴシック" pitchFamily="-112" charset="-128"/>
          <a:cs typeface="Helvetica"/>
        </a:defRPr>
      </a:lvl1pPr>
      <a:lvl2pPr marL="731520" indent="-365760" algn="l" defTabSz="576263" rtl="0" eaLnBrk="0" fontAlgn="base" hangingPunct="0">
        <a:spcBef>
          <a:spcPct val="20000"/>
        </a:spcBef>
        <a:spcAft>
          <a:spcPct val="0"/>
        </a:spcAft>
        <a:buClr>
          <a:srgbClr val="B60225"/>
        </a:buClr>
        <a:buFont typeface="Courier New"/>
        <a:buChar char="o"/>
        <a:defRPr sz="2400" kern="1200" baseline="0">
          <a:solidFill>
            <a:schemeClr val="tx1"/>
          </a:solidFill>
          <a:latin typeface="Helvetica"/>
          <a:ea typeface="ＭＳ Ｐゴシック" pitchFamily="-112" charset="-128"/>
          <a:cs typeface="Helvetica"/>
        </a:defRPr>
      </a:lvl2pPr>
      <a:lvl3pPr marL="731520" indent="-365760" algn="l" defTabSz="457200" rtl="0" eaLnBrk="0" fontAlgn="base" hangingPunct="0">
        <a:spcBef>
          <a:spcPct val="20000"/>
        </a:spcBef>
        <a:spcAft>
          <a:spcPct val="0"/>
        </a:spcAft>
        <a:buClr>
          <a:srgbClr val="B60225"/>
        </a:buClr>
        <a:buFont typeface="Courier New"/>
        <a:buChar char="o"/>
        <a:defRPr sz="2400" kern="1200" baseline="0">
          <a:solidFill>
            <a:schemeClr val="tx1"/>
          </a:solidFill>
          <a:latin typeface="Helvetica"/>
          <a:ea typeface="ＭＳ Ｐゴシック" pitchFamily="-112" charset="-128"/>
          <a:cs typeface="Helvetica"/>
        </a:defRPr>
      </a:lvl3pPr>
      <a:lvl4pPr marL="731520" indent="-365760" algn="l" defTabSz="457200" rtl="0" eaLnBrk="0" fontAlgn="base" hangingPunct="0">
        <a:spcBef>
          <a:spcPct val="20000"/>
        </a:spcBef>
        <a:spcAft>
          <a:spcPct val="0"/>
        </a:spcAft>
        <a:buClr>
          <a:srgbClr val="B60225"/>
        </a:buClr>
        <a:buFont typeface="Courier New"/>
        <a:buChar char="o"/>
        <a:defRPr sz="2400" kern="1200" baseline="0">
          <a:solidFill>
            <a:schemeClr val="tx1"/>
          </a:solidFill>
          <a:latin typeface="Helvetica"/>
          <a:ea typeface="ＭＳ Ｐゴシック" pitchFamily="-112" charset="-128"/>
          <a:cs typeface="Helvetica"/>
        </a:defRPr>
      </a:lvl4pPr>
      <a:lvl5pPr marL="731520" indent="-365760" algn="l" defTabSz="457200" rtl="0" eaLnBrk="0" fontAlgn="base" hangingPunct="0">
        <a:spcBef>
          <a:spcPct val="20000"/>
        </a:spcBef>
        <a:spcAft>
          <a:spcPct val="0"/>
        </a:spcAft>
        <a:buClr>
          <a:srgbClr val="B60225"/>
        </a:buClr>
        <a:buFont typeface="Courier New"/>
        <a:buChar char="o"/>
        <a:defRPr sz="2400" kern="1200" baseline="0">
          <a:solidFill>
            <a:schemeClr val="tx1"/>
          </a:solidFill>
          <a:latin typeface="Helvetica"/>
          <a:ea typeface="ＭＳ Ｐゴシック" pitchFamily="-112" charset="-128"/>
          <a:cs typeface="Helvetic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9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69739" y="272867"/>
            <a:ext cx="1938031" cy="756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rgbClr val="B60225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9144000" cy="228600"/>
          </a:xfrm>
          <a:prstGeom prst="rect">
            <a:avLst/>
          </a:prstGeom>
          <a:solidFill>
            <a:srgbClr val="B6022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1082675"/>
            <a:ext cx="9144000" cy="1588"/>
          </a:xfrm>
          <a:prstGeom prst="line">
            <a:avLst/>
          </a:prstGeom>
          <a:ln w="12700">
            <a:solidFill>
              <a:srgbClr val="B6022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2963435" y="283983"/>
            <a:ext cx="5723413" cy="7306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457200" y="1325652"/>
            <a:ext cx="8229600" cy="47010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3124200" y="6380924"/>
            <a:ext cx="2895600" cy="4772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000">
                <a:solidFill>
                  <a:schemeClr val="bg1"/>
                </a:solidFill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white"/>
              </a:solidFill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8354183"/>
      </p:ext>
    </p:extLst>
  </p:cSld>
  <p:clrMap bg1="lt1" tx1="dk1" bg2="lt2" tx2="dk2" accent1="accent1" accent2="accent2" accent3="accent3" accent4="accent4" accent5="accent5" accent6="accent6" hlink="hlink" folHlink="folHlink"/>
  <p:txStyles>
    <p:titleStyle>
      <a:lvl1pPr algn="r" defTabSz="457200" rtl="0" eaLnBrk="0" fontAlgn="base" hangingPunct="0">
        <a:spcBef>
          <a:spcPct val="0"/>
        </a:spcBef>
        <a:spcAft>
          <a:spcPct val="0"/>
        </a:spcAft>
        <a:defRPr sz="1600" kern="1200" cap="all" baseline="0">
          <a:solidFill>
            <a:srgbClr val="000000"/>
          </a:solidFill>
          <a:latin typeface="Helvetica"/>
          <a:ea typeface="ＭＳ Ｐゴシック" pitchFamily="-112" charset="-128"/>
          <a:cs typeface="Helvetica"/>
        </a:defRPr>
      </a:lvl1pPr>
      <a:lvl2pPr algn="r" defTabSz="457200" rtl="0" eaLnBrk="0" fontAlgn="base" hangingPunct="0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2pPr>
      <a:lvl3pPr algn="r" defTabSz="457200" rtl="0" eaLnBrk="0" fontAlgn="base" hangingPunct="0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3pPr>
      <a:lvl4pPr algn="r" defTabSz="457200" rtl="0" eaLnBrk="0" fontAlgn="base" hangingPunct="0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4pPr>
      <a:lvl5pPr algn="r" defTabSz="457200" rtl="0" eaLnBrk="0" fontAlgn="base" hangingPunct="0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5pPr>
      <a:lvl6pPr marL="457200" algn="r" defTabSz="457200" rtl="0" fontAlgn="base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6pPr>
      <a:lvl7pPr marL="914400" algn="r" defTabSz="457200" rtl="0" fontAlgn="base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7pPr>
      <a:lvl8pPr marL="1371600" algn="r" defTabSz="457200" rtl="0" fontAlgn="base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8pPr>
      <a:lvl9pPr marL="1828800" algn="r" defTabSz="457200" rtl="0" fontAlgn="base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9pPr>
    </p:titleStyle>
    <p:bodyStyle>
      <a:lvl1pPr marL="365760" indent="-365760" algn="l" defTabSz="457200" rtl="0" eaLnBrk="0" fontAlgn="base" hangingPunct="0">
        <a:spcBef>
          <a:spcPct val="20000"/>
        </a:spcBef>
        <a:spcAft>
          <a:spcPct val="0"/>
        </a:spcAft>
        <a:buClr>
          <a:srgbClr val="B60225"/>
        </a:buClr>
        <a:buFont typeface="Arial"/>
        <a:buChar char="•"/>
        <a:defRPr sz="3200" kern="1200">
          <a:solidFill>
            <a:schemeClr val="tx1"/>
          </a:solidFill>
          <a:latin typeface="Helvetica"/>
          <a:ea typeface="ＭＳ Ｐゴシック" pitchFamily="-112" charset="-128"/>
          <a:cs typeface="Helvetica"/>
        </a:defRPr>
      </a:lvl1pPr>
      <a:lvl2pPr marL="731520" indent="-365760" algn="l" defTabSz="576263" rtl="0" eaLnBrk="0" fontAlgn="base" hangingPunct="0">
        <a:spcBef>
          <a:spcPct val="20000"/>
        </a:spcBef>
        <a:spcAft>
          <a:spcPct val="0"/>
        </a:spcAft>
        <a:buClr>
          <a:srgbClr val="B60225"/>
        </a:buClr>
        <a:buFont typeface="Courier New"/>
        <a:buChar char="o"/>
        <a:defRPr sz="2400" kern="1200" baseline="0">
          <a:solidFill>
            <a:schemeClr val="tx1"/>
          </a:solidFill>
          <a:latin typeface="Helvetica"/>
          <a:ea typeface="ＭＳ Ｐゴシック" pitchFamily="-112" charset="-128"/>
          <a:cs typeface="Helvetica"/>
        </a:defRPr>
      </a:lvl2pPr>
      <a:lvl3pPr marL="731520" indent="-365760" algn="l" defTabSz="457200" rtl="0" eaLnBrk="0" fontAlgn="base" hangingPunct="0">
        <a:spcBef>
          <a:spcPct val="20000"/>
        </a:spcBef>
        <a:spcAft>
          <a:spcPct val="0"/>
        </a:spcAft>
        <a:buClr>
          <a:srgbClr val="B60225"/>
        </a:buClr>
        <a:buFont typeface="Courier New"/>
        <a:buChar char="o"/>
        <a:defRPr sz="2400" kern="1200" baseline="0">
          <a:solidFill>
            <a:schemeClr val="tx1"/>
          </a:solidFill>
          <a:latin typeface="Helvetica"/>
          <a:ea typeface="ＭＳ Ｐゴシック" pitchFamily="-112" charset="-128"/>
          <a:cs typeface="Helvetica"/>
        </a:defRPr>
      </a:lvl3pPr>
      <a:lvl4pPr marL="731520" indent="-365760" algn="l" defTabSz="457200" rtl="0" eaLnBrk="0" fontAlgn="base" hangingPunct="0">
        <a:spcBef>
          <a:spcPct val="20000"/>
        </a:spcBef>
        <a:spcAft>
          <a:spcPct val="0"/>
        </a:spcAft>
        <a:buClr>
          <a:srgbClr val="B60225"/>
        </a:buClr>
        <a:buFont typeface="Courier New"/>
        <a:buChar char="o"/>
        <a:defRPr sz="2400" kern="1200" baseline="0">
          <a:solidFill>
            <a:schemeClr val="tx1"/>
          </a:solidFill>
          <a:latin typeface="Helvetica"/>
          <a:ea typeface="ＭＳ Ｐゴシック" pitchFamily="-112" charset="-128"/>
          <a:cs typeface="Helvetica"/>
        </a:defRPr>
      </a:lvl4pPr>
      <a:lvl5pPr marL="731520" indent="-365760" algn="l" defTabSz="457200" rtl="0" eaLnBrk="0" fontAlgn="base" hangingPunct="0">
        <a:spcBef>
          <a:spcPct val="20000"/>
        </a:spcBef>
        <a:spcAft>
          <a:spcPct val="0"/>
        </a:spcAft>
        <a:buClr>
          <a:srgbClr val="B60225"/>
        </a:buClr>
        <a:buFont typeface="Courier New"/>
        <a:buChar char="o"/>
        <a:defRPr sz="2400" kern="1200" baseline="0">
          <a:solidFill>
            <a:schemeClr val="tx1"/>
          </a:solidFill>
          <a:latin typeface="Helvetica"/>
          <a:ea typeface="ＭＳ Ｐゴシック" pitchFamily="-112" charset="-128"/>
          <a:cs typeface="Helvetic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9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69739" y="272867"/>
            <a:ext cx="1938031" cy="756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rgbClr val="B60225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9144000" cy="228600"/>
          </a:xfrm>
          <a:prstGeom prst="rect">
            <a:avLst/>
          </a:prstGeom>
          <a:solidFill>
            <a:srgbClr val="B6022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1082675"/>
            <a:ext cx="9144000" cy="1588"/>
          </a:xfrm>
          <a:prstGeom prst="line">
            <a:avLst/>
          </a:prstGeom>
          <a:ln w="12700">
            <a:solidFill>
              <a:srgbClr val="B6022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2963435" y="283983"/>
            <a:ext cx="5723413" cy="7306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457200" y="1325652"/>
            <a:ext cx="8229600" cy="47010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3124200" y="6380906"/>
            <a:ext cx="2895600" cy="4772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000">
                <a:solidFill>
                  <a:schemeClr val="bg1"/>
                </a:solidFill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white"/>
              </a:solidFill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8354183"/>
      </p:ext>
    </p:extLst>
  </p:cSld>
  <p:clrMap bg1="lt1" tx1="dk1" bg2="lt2" tx2="dk2" accent1="accent1" accent2="accent2" accent3="accent3" accent4="accent4" accent5="accent5" accent6="accent6" hlink="hlink" folHlink="folHlink"/>
  <p:txStyles>
    <p:titleStyle>
      <a:lvl1pPr algn="r" defTabSz="457200" rtl="0" eaLnBrk="0" fontAlgn="base" hangingPunct="0">
        <a:spcBef>
          <a:spcPct val="0"/>
        </a:spcBef>
        <a:spcAft>
          <a:spcPct val="0"/>
        </a:spcAft>
        <a:defRPr sz="1600" kern="1200" cap="all" baseline="0">
          <a:solidFill>
            <a:srgbClr val="000000"/>
          </a:solidFill>
          <a:latin typeface="Helvetica"/>
          <a:ea typeface="ＭＳ Ｐゴシック" pitchFamily="-112" charset="-128"/>
          <a:cs typeface="Helvetica"/>
        </a:defRPr>
      </a:lvl1pPr>
      <a:lvl2pPr algn="r" defTabSz="457200" rtl="0" eaLnBrk="0" fontAlgn="base" hangingPunct="0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2pPr>
      <a:lvl3pPr algn="r" defTabSz="457200" rtl="0" eaLnBrk="0" fontAlgn="base" hangingPunct="0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3pPr>
      <a:lvl4pPr algn="r" defTabSz="457200" rtl="0" eaLnBrk="0" fontAlgn="base" hangingPunct="0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4pPr>
      <a:lvl5pPr algn="r" defTabSz="457200" rtl="0" eaLnBrk="0" fontAlgn="base" hangingPunct="0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5pPr>
      <a:lvl6pPr marL="457200" algn="r" defTabSz="457200" rtl="0" fontAlgn="base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6pPr>
      <a:lvl7pPr marL="914400" algn="r" defTabSz="457200" rtl="0" fontAlgn="base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7pPr>
      <a:lvl8pPr marL="1371600" algn="r" defTabSz="457200" rtl="0" fontAlgn="base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8pPr>
      <a:lvl9pPr marL="1828800" algn="r" defTabSz="457200" rtl="0" fontAlgn="base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9pPr>
    </p:titleStyle>
    <p:bodyStyle>
      <a:lvl1pPr marL="365760" indent="-365760" algn="l" defTabSz="457200" rtl="0" eaLnBrk="0" fontAlgn="base" hangingPunct="0">
        <a:spcBef>
          <a:spcPct val="20000"/>
        </a:spcBef>
        <a:spcAft>
          <a:spcPct val="0"/>
        </a:spcAft>
        <a:buClr>
          <a:srgbClr val="B60225"/>
        </a:buClr>
        <a:buFont typeface="Arial"/>
        <a:buChar char="•"/>
        <a:defRPr sz="3200" kern="1200">
          <a:solidFill>
            <a:schemeClr val="tx1"/>
          </a:solidFill>
          <a:latin typeface="Helvetica"/>
          <a:ea typeface="ＭＳ Ｐゴシック" pitchFamily="-112" charset="-128"/>
          <a:cs typeface="Helvetica"/>
        </a:defRPr>
      </a:lvl1pPr>
      <a:lvl2pPr marL="731520" indent="-365760" algn="l" defTabSz="576263" rtl="0" eaLnBrk="0" fontAlgn="base" hangingPunct="0">
        <a:spcBef>
          <a:spcPct val="20000"/>
        </a:spcBef>
        <a:spcAft>
          <a:spcPct val="0"/>
        </a:spcAft>
        <a:buClr>
          <a:srgbClr val="B60225"/>
        </a:buClr>
        <a:buFont typeface="Courier New"/>
        <a:buChar char="o"/>
        <a:defRPr sz="2400" kern="1200" baseline="0">
          <a:solidFill>
            <a:schemeClr val="tx1"/>
          </a:solidFill>
          <a:latin typeface="Helvetica"/>
          <a:ea typeface="ＭＳ Ｐゴシック" pitchFamily="-112" charset="-128"/>
          <a:cs typeface="Helvetica"/>
        </a:defRPr>
      </a:lvl2pPr>
      <a:lvl3pPr marL="731520" indent="-365760" algn="l" defTabSz="457200" rtl="0" eaLnBrk="0" fontAlgn="base" hangingPunct="0">
        <a:spcBef>
          <a:spcPct val="20000"/>
        </a:spcBef>
        <a:spcAft>
          <a:spcPct val="0"/>
        </a:spcAft>
        <a:buClr>
          <a:srgbClr val="B60225"/>
        </a:buClr>
        <a:buFont typeface="Courier New"/>
        <a:buChar char="o"/>
        <a:defRPr sz="2400" kern="1200" baseline="0">
          <a:solidFill>
            <a:schemeClr val="tx1"/>
          </a:solidFill>
          <a:latin typeface="Helvetica"/>
          <a:ea typeface="ＭＳ Ｐゴシック" pitchFamily="-112" charset="-128"/>
          <a:cs typeface="Helvetica"/>
        </a:defRPr>
      </a:lvl3pPr>
      <a:lvl4pPr marL="731520" indent="-365760" algn="l" defTabSz="457200" rtl="0" eaLnBrk="0" fontAlgn="base" hangingPunct="0">
        <a:spcBef>
          <a:spcPct val="20000"/>
        </a:spcBef>
        <a:spcAft>
          <a:spcPct val="0"/>
        </a:spcAft>
        <a:buClr>
          <a:srgbClr val="B60225"/>
        </a:buClr>
        <a:buFont typeface="Courier New"/>
        <a:buChar char="o"/>
        <a:defRPr sz="2400" kern="1200" baseline="0">
          <a:solidFill>
            <a:schemeClr val="tx1"/>
          </a:solidFill>
          <a:latin typeface="Helvetica"/>
          <a:ea typeface="ＭＳ Ｐゴシック" pitchFamily="-112" charset="-128"/>
          <a:cs typeface="Helvetica"/>
        </a:defRPr>
      </a:lvl4pPr>
      <a:lvl5pPr marL="731520" indent="-365760" algn="l" defTabSz="457200" rtl="0" eaLnBrk="0" fontAlgn="base" hangingPunct="0">
        <a:spcBef>
          <a:spcPct val="20000"/>
        </a:spcBef>
        <a:spcAft>
          <a:spcPct val="0"/>
        </a:spcAft>
        <a:buClr>
          <a:srgbClr val="B60225"/>
        </a:buClr>
        <a:buFont typeface="Courier New"/>
        <a:buChar char="o"/>
        <a:defRPr sz="2400" kern="1200" baseline="0">
          <a:solidFill>
            <a:schemeClr val="tx1"/>
          </a:solidFill>
          <a:latin typeface="Helvetica"/>
          <a:ea typeface="ＭＳ Ｐゴシック" pitchFamily="-112" charset="-128"/>
          <a:cs typeface="Helvetic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9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69739" y="272867"/>
            <a:ext cx="1938031" cy="756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rgbClr val="B60225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9144000" cy="228600"/>
          </a:xfrm>
          <a:prstGeom prst="rect">
            <a:avLst/>
          </a:prstGeom>
          <a:solidFill>
            <a:srgbClr val="B6022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1082675"/>
            <a:ext cx="9144000" cy="1588"/>
          </a:xfrm>
          <a:prstGeom prst="line">
            <a:avLst/>
          </a:prstGeom>
          <a:ln w="12700">
            <a:solidFill>
              <a:srgbClr val="B6022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2963435" y="283983"/>
            <a:ext cx="5723413" cy="7306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457200" y="1325652"/>
            <a:ext cx="8229600" cy="47010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3124200" y="6380886"/>
            <a:ext cx="2895600" cy="4772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000">
                <a:solidFill>
                  <a:schemeClr val="bg1"/>
                </a:solidFill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white"/>
              </a:solidFill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8354183"/>
      </p:ext>
    </p:extLst>
  </p:cSld>
  <p:clrMap bg1="lt1" tx1="dk1" bg2="lt2" tx2="dk2" accent1="accent1" accent2="accent2" accent3="accent3" accent4="accent4" accent5="accent5" accent6="accent6" hlink="hlink" folHlink="folHlink"/>
  <p:txStyles>
    <p:titleStyle>
      <a:lvl1pPr algn="r" defTabSz="457200" rtl="0" eaLnBrk="0" fontAlgn="base" hangingPunct="0">
        <a:spcBef>
          <a:spcPct val="0"/>
        </a:spcBef>
        <a:spcAft>
          <a:spcPct val="0"/>
        </a:spcAft>
        <a:defRPr sz="1600" kern="1200" cap="all" baseline="0">
          <a:solidFill>
            <a:srgbClr val="000000"/>
          </a:solidFill>
          <a:latin typeface="Helvetica"/>
          <a:ea typeface="ＭＳ Ｐゴシック" pitchFamily="-112" charset="-128"/>
          <a:cs typeface="Helvetica"/>
        </a:defRPr>
      </a:lvl1pPr>
      <a:lvl2pPr algn="r" defTabSz="457200" rtl="0" eaLnBrk="0" fontAlgn="base" hangingPunct="0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2pPr>
      <a:lvl3pPr algn="r" defTabSz="457200" rtl="0" eaLnBrk="0" fontAlgn="base" hangingPunct="0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3pPr>
      <a:lvl4pPr algn="r" defTabSz="457200" rtl="0" eaLnBrk="0" fontAlgn="base" hangingPunct="0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4pPr>
      <a:lvl5pPr algn="r" defTabSz="457200" rtl="0" eaLnBrk="0" fontAlgn="base" hangingPunct="0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5pPr>
      <a:lvl6pPr marL="457200" algn="r" defTabSz="457200" rtl="0" fontAlgn="base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6pPr>
      <a:lvl7pPr marL="914400" algn="r" defTabSz="457200" rtl="0" fontAlgn="base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7pPr>
      <a:lvl8pPr marL="1371600" algn="r" defTabSz="457200" rtl="0" fontAlgn="base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8pPr>
      <a:lvl9pPr marL="1828800" algn="r" defTabSz="457200" rtl="0" fontAlgn="base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9pPr>
    </p:titleStyle>
    <p:bodyStyle>
      <a:lvl1pPr marL="365760" indent="-365760" algn="l" defTabSz="457200" rtl="0" eaLnBrk="0" fontAlgn="base" hangingPunct="0">
        <a:spcBef>
          <a:spcPct val="20000"/>
        </a:spcBef>
        <a:spcAft>
          <a:spcPct val="0"/>
        </a:spcAft>
        <a:buClr>
          <a:srgbClr val="B60225"/>
        </a:buClr>
        <a:buFont typeface="Arial"/>
        <a:buChar char="•"/>
        <a:defRPr sz="3200" kern="1200">
          <a:solidFill>
            <a:schemeClr val="tx1"/>
          </a:solidFill>
          <a:latin typeface="Helvetica"/>
          <a:ea typeface="ＭＳ Ｐゴシック" pitchFamily="-112" charset="-128"/>
          <a:cs typeface="Helvetica"/>
        </a:defRPr>
      </a:lvl1pPr>
      <a:lvl2pPr marL="731520" indent="-365760" algn="l" defTabSz="576263" rtl="0" eaLnBrk="0" fontAlgn="base" hangingPunct="0">
        <a:spcBef>
          <a:spcPct val="20000"/>
        </a:spcBef>
        <a:spcAft>
          <a:spcPct val="0"/>
        </a:spcAft>
        <a:buClr>
          <a:srgbClr val="B60225"/>
        </a:buClr>
        <a:buFont typeface="Courier New"/>
        <a:buChar char="o"/>
        <a:defRPr sz="2400" kern="1200" baseline="0">
          <a:solidFill>
            <a:schemeClr val="tx1"/>
          </a:solidFill>
          <a:latin typeface="Helvetica"/>
          <a:ea typeface="ＭＳ Ｐゴシック" pitchFamily="-112" charset="-128"/>
          <a:cs typeface="Helvetica"/>
        </a:defRPr>
      </a:lvl2pPr>
      <a:lvl3pPr marL="731520" indent="-365760" algn="l" defTabSz="457200" rtl="0" eaLnBrk="0" fontAlgn="base" hangingPunct="0">
        <a:spcBef>
          <a:spcPct val="20000"/>
        </a:spcBef>
        <a:spcAft>
          <a:spcPct val="0"/>
        </a:spcAft>
        <a:buClr>
          <a:srgbClr val="B60225"/>
        </a:buClr>
        <a:buFont typeface="Courier New"/>
        <a:buChar char="o"/>
        <a:defRPr sz="2400" kern="1200" baseline="0">
          <a:solidFill>
            <a:schemeClr val="tx1"/>
          </a:solidFill>
          <a:latin typeface="Helvetica"/>
          <a:ea typeface="ＭＳ Ｐゴシック" pitchFamily="-112" charset="-128"/>
          <a:cs typeface="Helvetica"/>
        </a:defRPr>
      </a:lvl3pPr>
      <a:lvl4pPr marL="731520" indent="-365760" algn="l" defTabSz="457200" rtl="0" eaLnBrk="0" fontAlgn="base" hangingPunct="0">
        <a:spcBef>
          <a:spcPct val="20000"/>
        </a:spcBef>
        <a:spcAft>
          <a:spcPct val="0"/>
        </a:spcAft>
        <a:buClr>
          <a:srgbClr val="B60225"/>
        </a:buClr>
        <a:buFont typeface="Courier New"/>
        <a:buChar char="o"/>
        <a:defRPr sz="2400" kern="1200" baseline="0">
          <a:solidFill>
            <a:schemeClr val="tx1"/>
          </a:solidFill>
          <a:latin typeface="Helvetica"/>
          <a:ea typeface="ＭＳ Ｐゴシック" pitchFamily="-112" charset="-128"/>
          <a:cs typeface="Helvetica"/>
        </a:defRPr>
      </a:lvl4pPr>
      <a:lvl5pPr marL="731520" indent="-365760" algn="l" defTabSz="457200" rtl="0" eaLnBrk="0" fontAlgn="base" hangingPunct="0">
        <a:spcBef>
          <a:spcPct val="20000"/>
        </a:spcBef>
        <a:spcAft>
          <a:spcPct val="0"/>
        </a:spcAft>
        <a:buClr>
          <a:srgbClr val="B60225"/>
        </a:buClr>
        <a:buFont typeface="Courier New"/>
        <a:buChar char="o"/>
        <a:defRPr sz="2400" kern="1200" baseline="0">
          <a:solidFill>
            <a:schemeClr val="tx1"/>
          </a:solidFill>
          <a:latin typeface="Helvetica"/>
          <a:ea typeface="ＭＳ Ｐゴシック" pitchFamily="-112" charset="-128"/>
          <a:cs typeface="Helvetic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9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69739" y="272867"/>
            <a:ext cx="1938031" cy="756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rgbClr val="B60225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9144000" cy="228600"/>
          </a:xfrm>
          <a:prstGeom prst="rect">
            <a:avLst/>
          </a:prstGeom>
          <a:solidFill>
            <a:srgbClr val="B6022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1082675"/>
            <a:ext cx="9144000" cy="1588"/>
          </a:xfrm>
          <a:prstGeom prst="line">
            <a:avLst/>
          </a:prstGeom>
          <a:ln w="12700">
            <a:solidFill>
              <a:srgbClr val="B6022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2963425" y="283983"/>
            <a:ext cx="5723413" cy="7306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457200" y="1325652"/>
            <a:ext cx="8229600" cy="47010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3124200" y="6380864"/>
            <a:ext cx="2895600" cy="4772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000">
                <a:solidFill>
                  <a:schemeClr val="bg1"/>
                </a:solidFill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white"/>
              </a:solidFill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8354183"/>
      </p:ext>
    </p:extLst>
  </p:cSld>
  <p:clrMap bg1="lt1" tx1="dk1" bg2="lt2" tx2="dk2" accent1="accent1" accent2="accent2" accent3="accent3" accent4="accent4" accent5="accent5" accent6="accent6" hlink="hlink" folHlink="folHlink"/>
  <p:txStyles>
    <p:titleStyle>
      <a:lvl1pPr algn="r" defTabSz="457200" rtl="0" eaLnBrk="0" fontAlgn="base" hangingPunct="0">
        <a:spcBef>
          <a:spcPct val="0"/>
        </a:spcBef>
        <a:spcAft>
          <a:spcPct val="0"/>
        </a:spcAft>
        <a:defRPr sz="1600" kern="1200" cap="all" baseline="0">
          <a:solidFill>
            <a:srgbClr val="000000"/>
          </a:solidFill>
          <a:latin typeface="Helvetica"/>
          <a:ea typeface="ＭＳ Ｐゴシック" pitchFamily="-112" charset="-128"/>
          <a:cs typeface="Helvetica"/>
        </a:defRPr>
      </a:lvl1pPr>
      <a:lvl2pPr algn="r" defTabSz="457200" rtl="0" eaLnBrk="0" fontAlgn="base" hangingPunct="0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2pPr>
      <a:lvl3pPr algn="r" defTabSz="457200" rtl="0" eaLnBrk="0" fontAlgn="base" hangingPunct="0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3pPr>
      <a:lvl4pPr algn="r" defTabSz="457200" rtl="0" eaLnBrk="0" fontAlgn="base" hangingPunct="0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4pPr>
      <a:lvl5pPr algn="r" defTabSz="457200" rtl="0" eaLnBrk="0" fontAlgn="base" hangingPunct="0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5pPr>
      <a:lvl6pPr marL="457200" algn="r" defTabSz="457200" rtl="0" fontAlgn="base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6pPr>
      <a:lvl7pPr marL="914400" algn="r" defTabSz="457200" rtl="0" fontAlgn="base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7pPr>
      <a:lvl8pPr marL="1371600" algn="r" defTabSz="457200" rtl="0" fontAlgn="base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8pPr>
      <a:lvl9pPr marL="1828800" algn="r" defTabSz="457200" rtl="0" fontAlgn="base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9pPr>
    </p:titleStyle>
    <p:bodyStyle>
      <a:lvl1pPr marL="365760" indent="-365760" algn="l" defTabSz="457200" rtl="0" eaLnBrk="0" fontAlgn="base" hangingPunct="0">
        <a:spcBef>
          <a:spcPct val="20000"/>
        </a:spcBef>
        <a:spcAft>
          <a:spcPct val="0"/>
        </a:spcAft>
        <a:buClr>
          <a:srgbClr val="B60225"/>
        </a:buClr>
        <a:buFont typeface="Arial"/>
        <a:buChar char="•"/>
        <a:defRPr sz="3200" kern="1200">
          <a:solidFill>
            <a:schemeClr val="tx1"/>
          </a:solidFill>
          <a:latin typeface="Helvetica"/>
          <a:ea typeface="ＭＳ Ｐゴシック" pitchFamily="-112" charset="-128"/>
          <a:cs typeface="Helvetica"/>
        </a:defRPr>
      </a:lvl1pPr>
      <a:lvl2pPr marL="731520" indent="-365760" algn="l" defTabSz="576263" rtl="0" eaLnBrk="0" fontAlgn="base" hangingPunct="0">
        <a:spcBef>
          <a:spcPct val="20000"/>
        </a:spcBef>
        <a:spcAft>
          <a:spcPct val="0"/>
        </a:spcAft>
        <a:buClr>
          <a:srgbClr val="B60225"/>
        </a:buClr>
        <a:buFont typeface="Courier New"/>
        <a:buChar char="o"/>
        <a:defRPr sz="2400" kern="1200" baseline="0">
          <a:solidFill>
            <a:schemeClr val="tx1"/>
          </a:solidFill>
          <a:latin typeface="Helvetica"/>
          <a:ea typeface="ＭＳ Ｐゴシック" pitchFamily="-112" charset="-128"/>
          <a:cs typeface="Helvetica"/>
        </a:defRPr>
      </a:lvl2pPr>
      <a:lvl3pPr marL="731520" indent="-365760" algn="l" defTabSz="457200" rtl="0" eaLnBrk="0" fontAlgn="base" hangingPunct="0">
        <a:spcBef>
          <a:spcPct val="20000"/>
        </a:spcBef>
        <a:spcAft>
          <a:spcPct val="0"/>
        </a:spcAft>
        <a:buClr>
          <a:srgbClr val="B60225"/>
        </a:buClr>
        <a:buFont typeface="Courier New"/>
        <a:buChar char="o"/>
        <a:defRPr sz="2400" kern="1200" baseline="0">
          <a:solidFill>
            <a:schemeClr val="tx1"/>
          </a:solidFill>
          <a:latin typeface="Helvetica"/>
          <a:ea typeface="ＭＳ Ｐゴシック" pitchFamily="-112" charset="-128"/>
          <a:cs typeface="Helvetica"/>
        </a:defRPr>
      </a:lvl3pPr>
      <a:lvl4pPr marL="731520" indent="-365760" algn="l" defTabSz="457200" rtl="0" eaLnBrk="0" fontAlgn="base" hangingPunct="0">
        <a:spcBef>
          <a:spcPct val="20000"/>
        </a:spcBef>
        <a:spcAft>
          <a:spcPct val="0"/>
        </a:spcAft>
        <a:buClr>
          <a:srgbClr val="B60225"/>
        </a:buClr>
        <a:buFont typeface="Courier New"/>
        <a:buChar char="o"/>
        <a:defRPr sz="2400" kern="1200" baseline="0">
          <a:solidFill>
            <a:schemeClr val="tx1"/>
          </a:solidFill>
          <a:latin typeface="Helvetica"/>
          <a:ea typeface="ＭＳ Ｐゴシック" pitchFamily="-112" charset="-128"/>
          <a:cs typeface="Helvetica"/>
        </a:defRPr>
      </a:lvl4pPr>
      <a:lvl5pPr marL="731520" indent="-365760" algn="l" defTabSz="457200" rtl="0" eaLnBrk="0" fontAlgn="base" hangingPunct="0">
        <a:spcBef>
          <a:spcPct val="20000"/>
        </a:spcBef>
        <a:spcAft>
          <a:spcPct val="0"/>
        </a:spcAft>
        <a:buClr>
          <a:srgbClr val="B60225"/>
        </a:buClr>
        <a:buFont typeface="Courier New"/>
        <a:buChar char="o"/>
        <a:defRPr sz="2400" kern="1200" baseline="0">
          <a:solidFill>
            <a:schemeClr val="tx1"/>
          </a:solidFill>
          <a:latin typeface="Helvetica"/>
          <a:ea typeface="ＭＳ Ｐゴシック" pitchFamily="-112" charset="-128"/>
          <a:cs typeface="Helvetic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9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69739" y="272867"/>
            <a:ext cx="1938031" cy="756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rgbClr val="B60225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9144000" cy="228600"/>
          </a:xfrm>
          <a:prstGeom prst="rect">
            <a:avLst/>
          </a:prstGeom>
          <a:solidFill>
            <a:srgbClr val="B6022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1082675"/>
            <a:ext cx="9144000" cy="1588"/>
          </a:xfrm>
          <a:prstGeom prst="line">
            <a:avLst/>
          </a:prstGeom>
          <a:ln w="12700">
            <a:solidFill>
              <a:srgbClr val="B6022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2963413" y="283983"/>
            <a:ext cx="5723413" cy="7306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457200" y="1325652"/>
            <a:ext cx="8229600" cy="47010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3124200" y="6380840"/>
            <a:ext cx="2895600" cy="4772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000">
                <a:solidFill>
                  <a:schemeClr val="bg1"/>
                </a:solidFill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white"/>
              </a:solidFill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997644"/>
      </p:ext>
    </p:extLst>
  </p:cSld>
  <p:clrMap bg1="lt1" tx1="dk1" bg2="lt2" tx2="dk2" accent1="accent1" accent2="accent2" accent3="accent3" accent4="accent4" accent5="accent5" accent6="accent6" hlink="hlink" folHlink="folHlink"/>
  <p:hf sldNum="0" hdr="0" dt="0"/>
  <p:txStyles>
    <p:titleStyle>
      <a:lvl1pPr algn="r" defTabSz="457200" rtl="0" eaLnBrk="0" fontAlgn="base" hangingPunct="0">
        <a:spcBef>
          <a:spcPct val="0"/>
        </a:spcBef>
        <a:spcAft>
          <a:spcPct val="0"/>
        </a:spcAft>
        <a:defRPr sz="1600" kern="1200" cap="all" baseline="0">
          <a:solidFill>
            <a:srgbClr val="000000"/>
          </a:solidFill>
          <a:latin typeface="Helvetica"/>
          <a:ea typeface="ＭＳ Ｐゴシック" pitchFamily="-112" charset="-128"/>
          <a:cs typeface="Helvetica"/>
        </a:defRPr>
      </a:lvl1pPr>
      <a:lvl2pPr algn="r" defTabSz="457200" rtl="0" eaLnBrk="0" fontAlgn="base" hangingPunct="0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2pPr>
      <a:lvl3pPr algn="r" defTabSz="457200" rtl="0" eaLnBrk="0" fontAlgn="base" hangingPunct="0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3pPr>
      <a:lvl4pPr algn="r" defTabSz="457200" rtl="0" eaLnBrk="0" fontAlgn="base" hangingPunct="0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4pPr>
      <a:lvl5pPr algn="r" defTabSz="457200" rtl="0" eaLnBrk="0" fontAlgn="base" hangingPunct="0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5pPr>
      <a:lvl6pPr marL="457200" algn="r" defTabSz="457200" rtl="0" fontAlgn="base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6pPr>
      <a:lvl7pPr marL="914400" algn="r" defTabSz="457200" rtl="0" fontAlgn="base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7pPr>
      <a:lvl8pPr marL="1371600" algn="r" defTabSz="457200" rtl="0" fontAlgn="base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8pPr>
      <a:lvl9pPr marL="1828800" algn="r" defTabSz="457200" rtl="0" fontAlgn="base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9pPr>
    </p:titleStyle>
    <p:bodyStyle>
      <a:lvl1pPr marL="365760" indent="-365760" algn="l" defTabSz="457200" rtl="0" eaLnBrk="0" fontAlgn="base" hangingPunct="0">
        <a:spcBef>
          <a:spcPct val="20000"/>
        </a:spcBef>
        <a:spcAft>
          <a:spcPct val="0"/>
        </a:spcAft>
        <a:buClr>
          <a:srgbClr val="B60225"/>
        </a:buClr>
        <a:buFont typeface="Arial"/>
        <a:buChar char="•"/>
        <a:defRPr sz="3200" kern="1200">
          <a:solidFill>
            <a:schemeClr val="tx1"/>
          </a:solidFill>
          <a:latin typeface="Helvetica"/>
          <a:ea typeface="ＭＳ Ｐゴシック" pitchFamily="-112" charset="-128"/>
          <a:cs typeface="Helvetica"/>
        </a:defRPr>
      </a:lvl1pPr>
      <a:lvl2pPr marL="731520" indent="-365760" algn="l" defTabSz="576263" rtl="0" eaLnBrk="0" fontAlgn="base" hangingPunct="0">
        <a:spcBef>
          <a:spcPct val="20000"/>
        </a:spcBef>
        <a:spcAft>
          <a:spcPct val="0"/>
        </a:spcAft>
        <a:buClr>
          <a:srgbClr val="B60225"/>
        </a:buClr>
        <a:buFont typeface="Courier New"/>
        <a:buChar char="o"/>
        <a:defRPr sz="2400" kern="1200" baseline="0">
          <a:solidFill>
            <a:schemeClr val="tx1"/>
          </a:solidFill>
          <a:latin typeface="Helvetica"/>
          <a:ea typeface="ＭＳ Ｐゴシック" pitchFamily="-112" charset="-128"/>
          <a:cs typeface="Helvetica"/>
        </a:defRPr>
      </a:lvl2pPr>
      <a:lvl3pPr marL="731520" indent="-365760" algn="l" defTabSz="457200" rtl="0" eaLnBrk="0" fontAlgn="base" hangingPunct="0">
        <a:spcBef>
          <a:spcPct val="20000"/>
        </a:spcBef>
        <a:spcAft>
          <a:spcPct val="0"/>
        </a:spcAft>
        <a:buClr>
          <a:srgbClr val="B60225"/>
        </a:buClr>
        <a:buFont typeface="Courier New"/>
        <a:buChar char="o"/>
        <a:defRPr sz="2400" kern="1200" baseline="0">
          <a:solidFill>
            <a:schemeClr val="tx1"/>
          </a:solidFill>
          <a:latin typeface="Helvetica"/>
          <a:ea typeface="ＭＳ Ｐゴシック" pitchFamily="-112" charset="-128"/>
          <a:cs typeface="Helvetica"/>
        </a:defRPr>
      </a:lvl3pPr>
      <a:lvl4pPr marL="731520" indent="-365760" algn="l" defTabSz="457200" rtl="0" eaLnBrk="0" fontAlgn="base" hangingPunct="0">
        <a:spcBef>
          <a:spcPct val="20000"/>
        </a:spcBef>
        <a:spcAft>
          <a:spcPct val="0"/>
        </a:spcAft>
        <a:buClr>
          <a:srgbClr val="B60225"/>
        </a:buClr>
        <a:buFont typeface="Courier New"/>
        <a:buChar char="o"/>
        <a:defRPr sz="2400" kern="1200" baseline="0">
          <a:solidFill>
            <a:schemeClr val="tx1"/>
          </a:solidFill>
          <a:latin typeface="Helvetica"/>
          <a:ea typeface="ＭＳ Ｐゴシック" pitchFamily="-112" charset="-128"/>
          <a:cs typeface="Helvetica"/>
        </a:defRPr>
      </a:lvl4pPr>
      <a:lvl5pPr marL="731520" indent="-365760" algn="l" defTabSz="457200" rtl="0" eaLnBrk="0" fontAlgn="base" hangingPunct="0">
        <a:spcBef>
          <a:spcPct val="20000"/>
        </a:spcBef>
        <a:spcAft>
          <a:spcPct val="0"/>
        </a:spcAft>
        <a:buClr>
          <a:srgbClr val="B60225"/>
        </a:buClr>
        <a:buFont typeface="Courier New"/>
        <a:buChar char="o"/>
        <a:defRPr sz="2400" kern="1200" baseline="0">
          <a:solidFill>
            <a:schemeClr val="tx1"/>
          </a:solidFill>
          <a:latin typeface="Helvetica"/>
          <a:ea typeface="ＭＳ Ｐゴシック" pitchFamily="-112" charset="-128"/>
          <a:cs typeface="Helvetic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9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69734" y="272867"/>
            <a:ext cx="1938031" cy="756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rgbClr val="B60225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9144000" cy="228600"/>
          </a:xfrm>
          <a:prstGeom prst="rect">
            <a:avLst/>
          </a:prstGeom>
          <a:solidFill>
            <a:srgbClr val="B6022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1082675"/>
            <a:ext cx="9144000" cy="1588"/>
          </a:xfrm>
          <a:prstGeom prst="line">
            <a:avLst/>
          </a:prstGeom>
          <a:ln w="12700">
            <a:solidFill>
              <a:srgbClr val="B6022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2963400" y="283983"/>
            <a:ext cx="5723413" cy="7306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457200" y="1325652"/>
            <a:ext cx="8229600" cy="47010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3124200" y="6380814"/>
            <a:ext cx="2895600" cy="4772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000">
                <a:solidFill>
                  <a:schemeClr val="bg1"/>
                </a:solidFill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white"/>
              </a:solidFill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5339677"/>
      </p:ext>
    </p:extLst>
  </p:cSld>
  <p:clrMap bg1="lt1" tx1="dk1" bg2="lt2" tx2="dk2" accent1="accent1" accent2="accent2" accent3="accent3" accent4="accent4" accent5="accent5" accent6="accent6" hlink="hlink" folHlink="folHlink"/>
  <p:hf sldNum="0" hdr="0" dt="0"/>
  <p:txStyles>
    <p:titleStyle>
      <a:lvl1pPr algn="r" defTabSz="457200" rtl="0" eaLnBrk="0" fontAlgn="base" hangingPunct="0">
        <a:spcBef>
          <a:spcPct val="0"/>
        </a:spcBef>
        <a:spcAft>
          <a:spcPct val="0"/>
        </a:spcAft>
        <a:defRPr sz="1600" kern="1200" cap="all" baseline="0">
          <a:solidFill>
            <a:srgbClr val="000000"/>
          </a:solidFill>
          <a:latin typeface="Helvetica"/>
          <a:ea typeface="ＭＳ Ｐゴシック" pitchFamily="-112" charset="-128"/>
          <a:cs typeface="Helvetica"/>
        </a:defRPr>
      </a:lvl1pPr>
      <a:lvl2pPr algn="r" defTabSz="457200" rtl="0" eaLnBrk="0" fontAlgn="base" hangingPunct="0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2pPr>
      <a:lvl3pPr algn="r" defTabSz="457200" rtl="0" eaLnBrk="0" fontAlgn="base" hangingPunct="0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3pPr>
      <a:lvl4pPr algn="r" defTabSz="457200" rtl="0" eaLnBrk="0" fontAlgn="base" hangingPunct="0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4pPr>
      <a:lvl5pPr algn="r" defTabSz="457200" rtl="0" eaLnBrk="0" fontAlgn="base" hangingPunct="0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5pPr>
      <a:lvl6pPr marL="457200" algn="r" defTabSz="457200" rtl="0" fontAlgn="base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6pPr>
      <a:lvl7pPr marL="914400" algn="r" defTabSz="457200" rtl="0" fontAlgn="base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7pPr>
      <a:lvl8pPr marL="1371600" algn="r" defTabSz="457200" rtl="0" fontAlgn="base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8pPr>
      <a:lvl9pPr marL="1828800" algn="r" defTabSz="457200" rtl="0" fontAlgn="base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9pPr>
    </p:titleStyle>
    <p:bodyStyle>
      <a:lvl1pPr marL="365760" indent="-365760" algn="l" defTabSz="457200" rtl="0" eaLnBrk="0" fontAlgn="base" hangingPunct="0">
        <a:spcBef>
          <a:spcPct val="20000"/>
        </a:spcBef>
        <a:spcAft>
          <a:spcPct val="0"/>
        </a:spcAft>
        <a:buClr>
          <a:srgbClr val="B60225"/>
        </a:buClr>
        <a:buFont typeface="Arial"/>
        <a:buChar char="•"/>
        <a:defRPr sz="3200" kern="1200">
          <a:solidFill>
            <a:schemeClr val="tx1"/>
          </a:solidFill>
          <a:latin typeface="Helvetica"/>
          <a:ea typeface="ＭＳ Ｐゴシック" pitchFamily="-112" charset="-128"/>
          <a:cs typeface="Helvetica"/>
        </a:defRPr>
      </a:lvl1pPr>
      <a:lvl2pPr marL="731520" indent="-365760" algn="l" defTabSz="576263" rtl="0" eaLnBrk="0" fontAlgn="base" hangingPunct="0">
        <a:spcBef>
          <a:spcPct val="20000"/>
        </a:spcBef>
        <a:spcAft>
          <a:spcPct val="0"/>
        </a:spcAft>
        <a:buClr>
          <a:srgbClr val="B60225"/>
        </a:buClr>
        <a:buFont typeface="Courier New"/>
        <a:buChar char="o"/>
        <a:defRPr sz="2400" kern="1200" baseline="0">
          <a:solidFill>
            <a:schemeClr val="tx1"/>
          </a:solidFill>
          <a:latin typeface="Helvetica"/>
          <a:ea typeface="ＭＳ Ｐゴシック" pitchFamily="-112" charset="-128"/>
          <a:cs typeface="Helvetica"/>
        </a:defRPr>
      </a:lvl2pPr>
      <a:lvl3pPr marL="731520" indent="-365760" algn="l" defTabSz="457200" rtl="0" eaLnBrk="0" fontAlgn="base" hangingPunct="0">
        <a:spcBef>
          <a:spcPct val="20000"/>
        </a:spcBef>
        <a:spcAft>
          <a:spcPct val="0"/>
        </a:spcAft>
        <a:buClr>
          <a:srgbClr val="B60225"/>
        </a:buClr>
        <a:buFont typeface="Courier New"/>
        <a:buChar char="o"/>
        <a:defRPr sz="2400" kern="1200" baseline="0">
          <a:solidFill>
            <a:schemeClr val="tx1"/>
          </a:solidFill>
          <a:latin typeface="Helvetica"/>
          <a:ea typeface="ＭＳ Ｐゴシック" pitchFamily="-112" charset="-128"/>
          <a:cs typeface="Helvetica"/>
        </a:defRPr>
      </a:lvl3pPr>
      <a:lvl4pPr marL="731520" indent="-365760" algn="l" defTabSz="457200" rtl="0" eaLnBrk="0" fontAlgn="base" hangingPunct="0">
        <a:spcBef>
          <a:spcPct val="20000"/>
        </a:spcBef>
        <a:spcAft>
          <a:spcPct val="0"/>
        </a:spcAft>
        <a:buClr>
          <a:srgbClr val="B60225"/>
        </a:buClr>
        <a:buFont typeface="Courier New"/>
        <a:buChar char="o"/>
        <a:defRPr sz="2400" kern="1200" baseline="0">
          <a:solidFill>
            <a:schemeClr val="tx1"/>
          </a:solidFill>
          <a:latin typeface="Helvetica"/>
          <a:ea typeface="ＭＳ Ｐゴシック" pitchFamily="-112" charset="-128"/>
          <a:cs typeface="Helvetica"/>
        </a:defRPr>
      </a:lvl4pPr>
      <a:lvl5pPr marL="731520" indent="-365760" algn="l" defTabSz="457200" rtl="0" eaLnBrk="0" fontAlgn="base" hangingPunct="0">
        <a:spcBef>
          <a:spcPct val="20000"/>
        </a:spcBef>
        <a:spcAft>
          <a:spcPct val="0"/>
        </a:spcAft>
        <a:buClr>
          <a:srgbClr val="B60225"/>
        </a:buClr>
        <a:buFont typeface="Courier New"/>
        <a:buChar char="o"/>
        <a:defRPr sz="2400" kern="1200" baseline="0">
          <a:solidFill>
            <a:schemeClr val="tx1"/>
          </a:solidFill>
          <a:latin typeface="Helvetica"/>
          <a:ea typeface="ＭＳ Ｐゴシック" pitchFamily="-112" charset="-128"/>
          <a:cs typeface="Helvetic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9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69722" y="272867"/>
            <a:ext cx="1938031" cy="756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rgbClr val="B60225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3429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350" dirty="0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9144000" cy="228600"/>
          </a:xfrm>
          <a:prstGeom prst="rect">
            <a:avLst/>
          </a:prstGeom>
          <a:solidFill>
            <a:srgbClr val="B6022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3429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350" dirty="0">
              <a:solidFill>
                <a:prstClr val="white"/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1082675"/>
            <a:ext cx="9144000" cy="1588"/>
          </a:xfrm>
          <a:prstGeom prst="line">
            <a:avLst/>
          </a:prstGeom>
          <a:ln w="12700">
            <a:solidFill>
              <a:srgbClr val="B6022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2963388" y="283983"/>
            <a:ext cx="5723413" cy="7306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457200" y="1325652"/>
            <a:ext cx="8229600" cy="47010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3124200" y="6380790"/>
            <a:ext cx="2895600" cy="4772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bg1"/>
                </a:solidFill>
              </a:defRPr>
            </a:lvl1pPr>
          </a:lstStyle>
          <a:p>
            <a:pPr defTabSz="342900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white"/>
              </a:solidFill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3118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1" r:id="rId1"/>
  </p:sldLayoutIdLst>
  <p:txStyles>
    <p:titleStyle>
      <a:lvl1pPr algn="r" defTabSz="342900" rtl="0" eaLnBrk="0" fontAlgn="base" hangingPunct="0">
        <a:spcBef>
          <a:spcPct val="0"/>
        </a:spcBef>
        <a:spcAft>
          <a:spcPct val="0"/>
        </a:spcAft>
        <a:defRPr sz="1200" kern="1200" cap="all" baseline="0">
          <a:solidFill>
            <a:srgbClr val="000000"/>
          </a:solidFill>
          <a:latin typeface="Helvetica"/>
          <a:ea typeface="ＭＳ Ｐゴシック" pitchFamily="-112" charset="-128"/>
          <a:cs typeface="Helvetica"/>
        </a:defRPr>
      </a:lvl1pPr>
      <a:lvl2pPr algn="r" defTabSz="342900" rtl="0" eaLnBrk="0" fontAlgn="base" hangingPunct="0">
        <a:spcBef>
          <a:spcPct val="0"/>
        </a:spcBef>
        <a:spcAft>
          <a:spcPct val="0"/>
        </a:spcAft>
        <a:defRPr sz="405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2pPr>
      <a:lvl3pPr algn="r" defTabSz="342900" rtl="0" eaLnBrk="0" fontAlgn="base" hangingPunct="0">
        <a:spcBef>
          <a:spcPct val="0"/>
        </a:spcBef>
        <a:spcAft>
          <a:spcPct val="0"/>
        </a:spcAft>
        <a:defRPr sz="405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3pPr>
      <a:lvl4pPr algn="r" defTabSz="342900" rtl="0" eaLnBrk="0" fontAlgn="base" hangingPunct="0">
        <a:spcBef>
          <a:spcPct val="0"/>
        </a:spcBef>
        <a:spcAft>
          <a:spcPct val="0"/>
        </a:spcAft>
        <a:defRPr sz="405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4pPr>
      <a:lvl5pPr algn="r" defTabSz="342900" rtl="0" eaLnBrk="0" fontAlgn="base" hangingPunct="0">
        <a:spcBef>
          <a:spcPct val="0"/>
        </a:spcBef>
        <a:spcAft>
          <a:spcPct val="0"/>
        </a:spcAft>
        <a:defRPr sz="405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5pPr>
      <a:lvl6pPr marL="342900" algn="r" defTabSz="342900" rtl="0" fontAlgn="base">
        <a:spcBef>
          <a:spcPct val="0"/>
        </a:spcBef>
        <a:spcAft>
          <a:spcPct val="0"/>
        </a:spcAft>
        <a:defRPr sz="405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6pPr>
      <a:lvl7pPr marL="685800" algn="r" defTabSz="342900" rtl="0" fontAlgn="base">
        <a:spcBef>
          <a:spcPct val="0"/>
        </a:spcBef>
        <a:spcAft>
          <a:spcPct val="0"/>
        </a:spcAft>
        <a:defRPr sz="405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7pPr>
      <a:lvl8pPr marL="1028700" algn="r" defTabSz="342900" rtl="0" fontAlgn="base">
        <a:spcBef>
          <a:spcPct val="0"/>
        </a:spcBef>
        <a:spcAft>
          <a:spcPct val="0"/>
        </a:spcAft>
        <a:defRPr sz="405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8pPr>
      <a:lvl9pPr marL="1371600" algn="r" defTabSz="342900" rtl="0" fontAlgn="base">
        <a:spcBef>
          <a:spcPct val="0"/>
        </a:spcBef>
        <a:spcAft>
          <a:spcPct val="0"/>
        </a:spcAft>
        <a:defRPr sz="405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9pPr>
    </p:titleStyle>
    <p:bodyStyle>
      <a:lvl1pPr marL="274320" indent="-274320" algn="l" defTabSz="342900" rtl="0" eaLnBrk="0" fontAlgn="base" hangingPunct="0">
        <a:spcBef>
          <a:spcPct val="20000"/>
        </a:spcBef>
        <a:spcAft>
          <a:spcPct val="0"/>
        </a:spcAft>
        <a:buClr>
          <a:srgbClr val="B60225"/>
        </a:buClr>
        <a:buFont typeface="Arial"/>
        <a:buChar char="•"/>
        <a:defRPr sz="2400" kern="1200">
          <a:solidFill>
            <a:schemeClr val="tx1"/>
          </a:solidFill>
          <a:latin typeface="Helvetica"/>
          <a:ea typeface="ＭＳ Ｐゴシック" pitchFamily="-112" charset="-128"/>
          <a:cs typeface="Helvetica"/>
        </a:defRPr>
      </a:lvl1pPr>
      <a:lvl2pPr marL="548640" indent="-274320" algn="l" defTabSz="432197" rtl="0" eaLnBrk="0" fontAlgn="base" hangingPunct="0">
        <a:spcBef>
          <a:spcPct val="20000"/>
        </a:spcBef>
        <a:spcAft>
          <a:spcPct val="0"/>
        </a:spcAft>
        <a:buClr>
          <a:srgbClr val="B60225"/>
        </a:buClr>
        <a:buFont typeface="Courier New"/>
        <a:buChar char="o"/>
        <a:defRPr sz="1800" kern="1200" baseline="0">
          <a:solidFill>
            <a:schemeClr val="tx1"/>
          </a:solidFill>
          <a:latin typeface="Helvetica"/>
          <a:ea typeface="ＭＳ Ｐゴシック" pitchFamily="-112" charset="-128"/>
          <a:cs typeface="Helvetica"/>
        </a:defRPr>
      </a:lvl2pPr>
      <a:lvl3pPr marL="548640" indent="-274320" algn="l" defTabSz="342900" rtl="0" eaLnBrk="0" fontAlgn="base" hangingPunct="0">
        <a:spcBef>
          <a:spcPct val="20000"/>
        </a:spcBef>
        <a:spcAft>
          <a:spcPct val="0"/>
        </a:spcAft>
        <a:buClr>
          <a:srgbClr val="B60225"/>
        </a:buClr>
        <a:buFont typeface="Courier New"/>
        <a:buChar char="o"/>
        <a:defRPr sz="1800" kern="1200" baseline="0">
          <a:solidFill>
            <a:schemeClr val="tx1"/>
          </a:solidFill>
          <a:latin typeface="Helvetica"/>
          <a:ea typeface="ＭＳ Ｐゴシック" pitchFamily="-112" charset="-128"/>
          <a:cs typeface="Helvetica"/>
        </a:defRPr>
      </a:lvl3pPr>
      <a:lvl4pPr marL="548640" indent="-274320" algn="l" defTabSz="342900" rtl="0" eaLnBrk="0" fontAlgn="base" hangingPunct="0">
        <a:spcBef>
          <a:spcPct val="20000"/>
        </a:spcBef>
        <a:spcAft>
          <a:spcPct val="0"/>
        </a:spcAft>
        <a:buClr>
          <a:srgbClr val="B60225"/>
        </a:buClr>
        <a:buFont typeface="Courier New"/>
        <a:buChar char="o"/>
        <a:defRPr sz="1800" kern="1200" baseline="0">
          <a:solidFill>
            <a:schemeClr val="tx1"/>
          </a:solidFill>
          <a:latin typeface="Helvetica"/>
          <a:ea typeface="ＭＳ Ｐゴシック" pitchFamily="-112" charset="-128"/>
          <a:cs typeface="Helvetica"/>
        </a:defRPr>
      </a:lvl4pPr>
      <a:lvl5pPr marL="548640" indent="-274320" algn="l" defTabSz="342900" rtl="0" eaLnBrk="0" fontAlgn="base" hangingPunct="0">
        <a:spcBef>
          <a:spcPct val="20000"/>
        </a:spcBef>
        <a:spcAft>
          <a:spcPct val="0"/>
        </a:spcAft>
        <a:buClr>
          <a:srgbClr val="B60225"/>
        </a:buClr>
        <a:buFont typeface="Courier New"/>
        <a:buChar char="o"/>
        <a:defRPr sz="1800" kern="1200" baseline="0">
          <a:solidFill>
            <a:schemeClr val="tx1"/>
          </a:solidFill>
          <a:latin typeface="Helvetica"/>
          <a:ea typeface="ＭＳ Ｐゴシック" pitchFamily="-112" charset="-128"/>
          <a:cs typeface="Helvetica"/>
        </a:defRPr>
      </a:lvl5pPr>
      <a:lvl6pPr marL="18859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  <a:solidFill>
            <a:srgbClr val="04377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 descr="AHA Stacke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1272" y="5696834"/>
            <a:ext cx="1239158" cy="707295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6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56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A0746F-19A0-4D4C-B925-7057EB575929}" type="datetime1">
              <a:rPr lang="en-US" smtClean="0"/>
              <a:t>11/22/2017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56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56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8FD7B8-E8B1-FD4F-94B2-836CA52AFD5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1022481"/>
      </p:ext>
    </p:extLst>
  </p:cSld>
  <p:clrMap bg1="lt1" tx1="dk1" bg2="lt2" tx2="dk2" accent1="accent1" accent2="accent2" accent3="accent3" accent4="accent4" accent5="accent5" accent6="accent6" hlink="hlink" folHlink="folHlink"/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9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69739" y="272867"/>
            <a:ext cx="1938031" cy="756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rgbClr val="B60225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9144000" cy="228600"/>
          </a:xfrm>
          <a:prstGeom prst="rect">
            <a:avLst/>
          </a:prstGeom>
          <a:solidFill>
            <a:srgbClr val="B6022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1082675"/>
            <a:ext cx="9144000" cy="1588"/>
          </a:xfrm>
          <a:prstGeom prst="line">
            <a:avLst/>
          </a:prstGeom>
          <a:ln w="12700">
            <a:solidFill>
              <a:srgbClr val="B6022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2963435" y="283983"/>
            <a:ext cx="5723413" cy="7306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457200" y="1325652"/>
            <a:ext cx="8229600" cy="47010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3124200" y="6380998"/>
            <a:ext cx="2895600" cy="4772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0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6410180"/>
      </p:ext>
    </p:extLst>
  </p:cSld>
  <p:clrMap bg1="lt1" tx1="dk1" bg2="lt2" tx2="dk2" accent1="accent1" accent2="accent2" accent3="accent3" accent4="accent4" accent5="accent5" accent6="accent6" hlink="hlink" folHlink="folHlink"/>
  <p:txStyles>
    <p:titleStyle>
      <a:lvl1pPr algn="r" defTabSz="457200" rtl="0" eaLnBrk="1" fontAlgn="base" hangingPunct="1">
        <a:spcBef>
          <a:spcPct val="0"/>
        </a:spcBef>
        <a:spcAft>
          <a:spcPct val="0"/>
        </a:spcAft>
        <a:defRPr sz="1600" kern="1200" cap="all" baseline="0">
          <a:solidFill>
            <a:srgbClr val="000000"/>
          </a:solidFill>
          <a:latin typeface="Helvetica"/>
          <a:ea typeface="ＭＳ Ｐゴシック" pitchFamily="-112" charset="-128"/>
          <a:cs typeface="Helvetica"/>
        </a:defRPr>
      </a:lvl1pPr>
      <a:lvl2pPr algn="r" defTabSz="457200" rtl="0" eaLnBrk="1" fontAlgn="base" hangingPunct="1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2pPr>
      <a:lvl3pPr algn="r" defTabSz="457200" rtl="0" eaLnBrk="1" fontAlgn="base" hangingPunct="1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3pPr>
      <a:lvl4pPr algn="r" defTabSz="457200" rtl="0" eaLnBrk="1" fontAlgn="base" hangingPunct="1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4pPr>
      <a:lvl5pPr algn="r" defTabSz="457200" rtl="0" eaLnBrk="1" fontAlgn="base" hangingPunct="1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5pPr>
      <a:lvl6pPr marL="457200" algn="r" defTabSz="457200" rtl="0" eaLnBrk="1" fontAlgn="base" hangingPunct="1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6pPr>
      <a:lvl7pPr marL="914400" algn="r" defTabSz="457200" rtl="0" eaLnBrk="1" fontAlgn="base" hangingPunct="1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7pPr>
      <a:lvl8pPr marL="1371600" algn="r" defTabSz="457200" rtl="0" eaLnBrk="1" fontAlgn="base" hangingPunct="1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8pPr>
      <a:lvl9pPr marL="1828800" algn="r" defTabSz="457200" rtl="0" eaLnBrk="1" fontAlgn="base" hangingPunct="1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9pPr>
    </p:titleStyle>
    <p:bodyStyle>
      <a:lvl1pPr marL="365760" indent="-365760" algn="l" defTabSz="457200" rtl="0" eaLnBrk="1" fontAlgn="base" hangingPunct="1">
        <a:spcBef>
          <a:spcPct val="20000"/>
        </a:spcBef>
        <a:spcAft>
          <a:spcPct val="0"/>
        </a:spcAft>
        <a:buClr>
          <a:srgbClr val="B60225"/>
        </a:buClr>
        <a:buFont typeface="Arial"/>
        <a:buChar char="•"/>
        <a:defRPr sz="3200" kern="1200">
          <a:solidFill>
            <a:schemeClr val="tx1"/>
          </a:solidFill>
          <a:latin typeface="Helvetica"/>
          <a:ea typeface="ＭＳ Ｐゴシック" pitchFamily="-112" charset="-128"/>
          <a:cs typeface="Helvetica"/>
        </a:defRPr>
      </a:lvl1pPr>
      <a:lvl2pPr marL="731520" indent="-365760" algn="l" defTabSz="576263" rtl="0" eaLnBrk="1" fontAlgn="base" hangingPunct="1">
        <a:spcBef>
          <a:spcPct val="20000"/>
        </a:spcBef>
        <a:spcAft>
          <a:spcPct val="0"/>
        </a:spcAft>
        <a:buClr>
          <a:srgbClr val="B60225"/>
        </a:buClr>
        <a:buFont typeface="Courier New"/>
        <a:buChar char="o"/>
        <a:defRPr sz="2400" kern="1200" baseline="0">
          <a:solidFill>
            <a:schemeClr val="tx1"/>
          </a:solidFill>
          <a:latin typeface="Helvetica"/>
          <a:ea typeface="ＭＳ Ｐゴシック" pitchFamily="-112" charset="-128"/>
          <a:cs typeface="Helvetica"/>
        </a:defRPr>
      </a:lvl2pPr>
      <a:lvl3pPr marL="731520" indent="-365760" algn="l" defTabSz="457200" rtl="0" eaLnBrk="1" fontAlgn="base" hangingPunct="1">
        <a:spcBef>
          <a:spcPct val="20000"/>
        </a:spcBef>
        <a:spcAft>
          <a:spcPct val="0"/>
        </a:spcAft>
        <a:buClr>
          <a:srgbClr val="B60225"/>
        </a:buClr>
        <a:buFont typeface="Courier New"/>
        <a:buChar char="o"/>
        <a:defRPr sz="2400" kern="1200" baseline="0">
          <a:solidFill>
            <a:schemeClr val="tx1"/>
          </a:solidFill>
          <a:latin typeface="Helvetica"/>
          <a:ea typeface="ＭＳ Ｐゴシック" pitchFamily="-112" charset="-128"/>
          <a:cs typeface="Helvetica"/>
        </a:defRPr>
      </a:lvl3pPr>
      <a:lvl4pPr marL="731520" indent="-365760" algn="l" defTabSz="457200" rtl="0" eaLnBrk="1" fontAlgn="base" hangingPunct="1">
        <a:spcBef>
          <a:spcPct val="20000"/>
        </a:spcBef>
        <a:spcAft>
          <a:spcPct val="0"/>
        </a:spcAft>
        <a:buClr>
          <a:srgbClr val="B60225"/>
        </a:buClr>
        <a:buFont typeface="Courier New"/>
        <a:buChar char="o"/>
        <a:defRPr sz="2400" kern="1200" baseline="0">
          <a:solidFill>
            <a:schemeClr val="tx1"/>
          </a:solidFill>
          <a:latin typeface="Helvetica"/>
          <a:ea typeface="ＭＳ Ｐゴシック" pitchFamily="-112" charset="-128"/>
          <a:cs typeface="Helvetica"/>
        </a:defRPr>
      </a:lvl4pPr>
      <a:lvl5pPr marL="731520" indent="-365760" algn="l" defTabSz="457200" rtl="0" eaLnBrk="1" fontAlgn="base" hangingPunct="1">
        <a:spcBef>
          <a:spcPct val="20000"/>
        </a:spcBef>
        <a:spcAft>
          <a:spcPct val="0"/>
        </a:spcAft>
        <a:buClr>
          <a:srgbClr val="B60225"/>
        </a:buClr>
        <a:buFont typeface="Courier New"/>
        <a:buChar char="o"/>
        <a:defRPr sz="2400" kern="1200" baseline="0">
          <a:solidFill>
            <a:schemeClr val="tx1"/>
          </a:solidFill>
          <a:latin typeface="Helvetica"/>
          <a:ea typeface="ＭＳ Ｐゴシック" pitchFamily="-112" charset="-128"/>
          <a:cs typeface="Helvetic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9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69739" y="272867"/>
            <a:ext cx="1938031" cy="756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rgbClr val="B60225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9144000" cy="228600"/>
          </a:xfrm>
          <a:prstGeom prst="rect">
            <a:avLst/>
          </a:prstGeom>
          <a:solidFill>
            <a:srgbClr val="B6022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 dirty="0">
              <a:solidFill>
                <a:prstClr val="white"/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1082675"/>
            <a:ext cx="9144000" cy="1588"/>
          </a:xfrm>
          <a:prstGeom prst="line">
            <a:avLst/>
          </a:prstGeom>
          <a:ln w="12700">
            <a:solidFill>
              <a:srgbClr val="B6022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2963435" y="283983"/>
            <a:ext cx="5723413" cy="7306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457200" y="1325652"/>
            <a:ext cx="8229600" cy="47010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3124200" y="6380998"/>
            <a:ext cx="2895600" cy="4772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000">
                <a:solidFill>
                  <a:schemeClr val="bg1"/>
                </a:solidFill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white"/>
              </a:solidFill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9920130"/>
      </p:ext>
    </p:extLst>
  </p:cSld>
  <p:clrMap bg1="lt1" tx1="dk1" bg2="lt2" tx2="dk2" accent1="accent1" accent2="accent2" accent3="accent3" accent4="accent4" accent5="accent5" accent6="accent6" hlink="hlink" folHlink="folHlink"/>
  <p:txStyles>
    <p:titleStyle>
      <a:lvl1pPr algn="r" defTabSz="457200" rtl="0" eaLnBrk="1" fontAlgn="base" hangingPunct="1">
        <a:spcBef>
          <a:spcPct val="0"/>
        </a:spcBef>
        <a:spcAft>
          <a:spcPct val="0"/>
        </a:spcAft>
        <a:defRPr sz="1600" kern="1200" cap="all" baseline="0">
          <a:solidFill>
            <a:srgbClr val="000000"/>
          </a:solidFill>
          <a:latin typeface="Helvetica"/>
          <a:ea typeface="ＭＳ Ｐゴシック" pitchFamily="-112" charset="-128"/>
          <a:cs typeface="Helvetica"/>
        </a:defRPr>
      </a:lvl1pPr>
      <a:lvl2pPr algn="r" defTabSz="457200" rtl="0" eaLnBrk="1" fontAlgn="base" hangingPunct="1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2pPr>
      <a:lvl3pPr algn="r" defTabSz="457200" rtl="0" eaLnBrk="1" fontAlgn="base" hangingPunct="1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3pPr>
      <a:lvl4pPr algn="r" defTabSz="457200" rtl="0" eaLnBrk="1" fontAlgn="base" hangingPunct="1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4pPr>
      <a:lvl5pPr algn="r" defTabSz="457200" rtl="0" eaLnBrk="1" fontAlgn="base" hangingPunct="1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5pPr>
      <a:lvl6pPr marL="457200" algn="r" defTabSz="457200" rtl="0" eaLnBrk="1" fontAlgn="base" hangingPunct="1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6pPr>
      <a:lvl7pPr marL="914400" algn="r" defTabSz="457200" rtl="0" eaLnBrk="1" fontAlgn="base" hangingPunct="1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7pPr>
      <a:lvl8pPr marL="1371600" algn="r" defTabSz="457200" rtl="0" eaLnBrk="1" fontAlgn="base" hangingPunct="1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8pPr>
      <a:lvl9pPr marL="1828800" algn="r" defTabSz="457200" rtl="0" eaLnBrk="1" fontAlgn="base" hangingPunct="1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9pPr>
    </p:titleStyle>
    <p:bodyStyle>
      <a:lvl1pPr marL="365760" indent="-365760" algn="l" defTabSz="457200" rtl="0" eaLnBrk="1" fontAlgn="base" hangingPunct="1">
        <a:spcBef>
          <a:spcPct val="20000"/>
        </a:spcBef>
        <a:spcAft>
          <a:spcPct val="0"/>
        </a:spcAft>
        <a:buClr>
          <a:srgbClr val="B60225"/>
        </a:buClr>
        <a:buFont typeface="Arial"/>
        <a:buChar char="•"/>
        <a:defRPr sz="3200" kern="1200">
          <a:solidFill>
            <a:schemeClr val="tx1"/>
          </a:solidFill>
          <a:latin typeface="Helvetica"/>
          <a:ea typeface="ＭＳ Ｐゴシック" pitchFamily="-112" charset="-128"/>
          <a:cs typeface="Helvetica"/>
        </a:defRPr>
      </a:lvl1pPr>
      <a:lvl2pPr marL="731520" indent="-365760" algn="l" defTabSz="576263" rtl="0" eaLnBrk="1" fontAlgn="base" hangingPunct="1">
        <a:spcBef>
          <a:spcPct val="20000"/>
        </a:spcBef>
        <a:spcAft>
          <a:spcPct val="0"/>
        </a:spcAft>
        <a:buClr>
          <a:srgbClr val="B60225"/>
        </a:buClr>
        <a:buFont typeface="Courier New"/>
        <a:buChar char="o"/>
        <a:defRPr sz="2400" kern="1200" baseline="0">
          <a:solidFill>
            <a:schemeClr val="tx1"/>
          </a:solidFill>
          <a:latin typeface="Helvetica"/>
          <a:ea typeface="ＭＳ Ｐゴシック" pitchFamily="-112" charset="-128"/>
          <a:cs typeface="Helvetica"/>
        </a:defRPr>
      </a:lvl2pPr>
      <a:lvl3pPr marL="731520" indent="-365760" algn="l" defTabSz="457200" rtl="0" eaLnBrk="1" fontAlgn="base" hangingPunct="1">
        <a:spcBef>
          <a:spcPct val="20000"/>
        </a:spcBef>
        <a:spcAft>
          <a:spcPct val="0"/>
        </a:spcAft>
        <a:buClr>
          <a:srgbClr val="B60225"/>
        </a:buClr>
        <a:buFont typeface="Courier New"/>
        <a:buChar char="o"/>
        <a:defRPr sz="2400" kern="1200" baseline="0">
          <a:solidFill>
            <a:schemeClr val="tx1"/>
          </a:solidFill>
          <a:latin typeface="Helvetica"/>
          <a:ea typeface="ＭＳ Ｐゴシック" pitchFamily="-112" charset="-128"/>
          <a:cs typeface="Helvetica"/>
        </a:defRPr>
      </a:lvl3pPr>
      <a:lvl4pPr marL="731520" indent="-365760" algn="l" defTabSz="457200" rtl="0" eaLnBrk="1" fontAlgn="base" hangingPunct="1">
        <a:spcBef>
          <a:spcPct val="20000"/>
        </a:spcBef>
        <a:spcAft>
          <a:spcPct val="0"/>
        </a:spcAft>
        <a:buClr>
          <a:srgbClr val="B60225"/>
        </a:buClr>
        <a:buFont typeface="Courier New"/>
        <a:buChar char="o"/>
        <a:defRPr sz="2400" kern="1200" baseline="0">
          <a:solidFill>
            <a:schemeClr val="tx1"/>
          </a:solidFill>
          <a:latin typeface="Helvetica"/>
          <a:ea typeface="ＭＳ Ｐゴシック" pitchFamily="-112" charset="-128"/>
          <a:cs typeface="Helvetica"/>
        </a:defRPr>
      </a:lvl4pPr>
      <a:lvl5pPr marL="731520" indent="-365760" algn="l" defTabSz="457200" rtl="0" eaLnBrk="1" fontAlgn="base" hangingPunct="1">
        <a:spcBef>
          <a:spcPct val="20000"/>
        </a:spcBef>
        <a:spcAft>
          <a:spcPct val="0"/>
        </a:spcAft>
        <a:buClr>
          <a:srgbClr val="B60225"/>
        </a:buClr>
        <a:buFont typeface="Courier New"/>
        <a:buChar char="o"/>
        <a:defRPr sz="2400" kern="1200" baseline="0">
          <a:solidFill>
            <a:schemeClr val="tx1"/>
          </a:solidFill>
          <a:latin typeface="Helvetica"/>
          <a:ea typeface="ＭＳ Ｐゴシック" pitchFamily="-112" charset="-128"/>
          <a:cs typeface="Helvetic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9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69739" y="272867"/>
            <a:ext cx="1938031" cy="756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rgbClr val="B60225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9144000" cy="228600"/>
          </a:xfrm>
          <a:prstGeom prst="rect">
            <a:avLst/>
          </a:prstGeom>
          <a:solidFill>
            <a:srgbClr val="B6022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1082675"/>
            <a:ext cx="9144000" cy="1588"/>
          </a:xfrm>
          <a:prstGeom prst="line">
            <a:avLst/>
          </a:prstGeom>
          <a:ln w="12700">
            <a:solidFill>
              <a:srgbClr val="B6022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2963435" y="283983"/>
            <a:ext cx="5723413" cy="7306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457200" y="1325652"/>
            <a:ext cx="8229600" cy="47010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3124200" y="6380994"/>
            <a:ext cx="2895600" cy="4772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000">
                <a:solidFill>
                  <a:schemeClr val="bg1"/>
                </a:solidFill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white"/>
              </a:solidFill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8354183"/>
      </p:ext>
    </p:extLst>
  </p:cSld>
  <p:clrMap bg1="lt1" tx1="dk1" bg2="lt2" tx2="dk2" accent1="accent1" accent2="accent2" accent3="accent3" accent4="accent4" accent5="accent5" accent6="accent6" hlink="hlink" folHlink="folHlink"/>
  <p:txStyles>
    <p:titleStyle>
      <a:lvl1pPr algn="r" defTabSz="457200" rtl="0" eaLnBrk="0" fontAlgn="base" hangingPunct="0">
        <a:spcBef>
          <a:spcPct val="0"/>
        </a:spcBef>
        <a:spcAft>
          <a:spcPct val="0"/>
        </a:spcAft>
        <a:defRPr sz="1600" kern="1200" cap="all" baseline="0">
          <a:solidFill>
            <a:srgbClr val="000000"/>
          </a:solidFill>
          <a:latin typeface="Helvetica"/>
          <a:ea typeface="ＭＳ Ｐゴシック" pitchFamily="-112" charset="-128"/>
          <a:cs typeface="Helvetica"/>
        </a:defRPr>
      </a:lvl1pPr>
      <a:lvl2pPr algn="r" defTabSz="457200" rtl="0" eaLnBrk="0" fontAlgn="base" hangingPunct="0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2pPr>
      <a:lvl3pPr algn="r" defTabSz="457200" rtl="0" eaLnBrk="0" fontAlgn="base" hangingPunct="0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3pPr>
      <a:lvl4pPr algn="r" defTabSz="457200" rtl="0" eaLnBrk="0" fontAlgn="base" hangingPunct="0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4pPr>
      <a:lvl5pPr algn="r" defTabSz="457200" rtl="0" eaLnBrk="0" fontAlgn="base" hangingPunct="0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5pPr>
      <a:lvl6pPr marL="457200" algn="r" defTabSz="457200" rtl="0" fontAlgn="base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6pPr>
      <a:lvl7pPr marL="914400" algn="r" defTabSz="457200" rtl="0" fontAlgn="base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7pPr>
      <a:lvl8pPr marL="1371600" algn="r" defTabSz="457200" rtl="0" fontAlgn="base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8pPr>
      <a:lvl9pPr marL="1828800" algn="r" defTabSz="457200" rtl="0" fontAlgn="base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9pPr>
    </p:titleStyle>
    <p:bodyStyle>
      <a:lvl1pPr marL="365760" indent="-365760" algn="l" defTabSz="457200" rtl="0" eaLnBrk="0" fontAlgn="base" hangingPunct="0">
        <a:spcBef>
          <a:spcPct val="20000"/>
        </a:spcBef>
        <a:spcAft>
          <a:spcPct val="0"/>
        </a:spcAft>
        <a:buClr>
          <a:srgbClr val="B60225"/>
        </a:buClr>
        <a:buFont typeface="Arial"/>
        <a:buChar char="•"/>
        <a:defRPr sz="3200" kern="1200">
          <a:solidFill>
            <a:schemeClr val="tx1"/>
          </a:solidFill>
          <a:latin typeface="Helvetica"/>
          <a:ea typeface="ＭＳ Ｐゴシック" pitchFamily="-112" charset="-128"/>
          <a:cs typeface="Helvetica"/>
        </a:defRPr>
      </a:lvl1pPr>
      <a:lvl2pPr marL="731520" indent="-365760" algn="l" defTabSz="576263" rtl="0" eaLnBrk="0" fontAlgn="base" hangingPunct="0">
        <a:spcBef>
          <a:spcPct val="20000"/>
        </a:spcBef>
        <a:spcAft>
          <a:spcPct val="0"/>
        </a:spcAft>
        <a:buClr>
          <a:srgbClr val="B60225"/>
        </a:buClr>
        <a:buFont typeface="Courier New"/>
        <a:buChar char="o"/>
        <a:defRPr sz="2400" kern="1200" baseline="0">
          <a:solidFill>
            <a:schemeClr val="tx1"/>
          </a:solidFill>
          <a:latin typeface="Helvetica"/>
          <a:ea typeface="ＭＳ Ｐゴシック" pitchFamily="-112" charset="-128"/>
          <a:cs typeface="Helvetica"/>
        </a:defRPr>
      </a:lvl2pPr>
      <a:lvl3pPr marL="731520" indent="-365760" algn="l" defTabSz="457200" rtl="0" eaLnBrk="0" fontAlgn="base" hangingPunct="0">
        <a:spcBef>
          <a:spcPct val="20000"/>
        </a:spcBef>
        <a:spcAft>
          <a:spcPct val="0"/>
        </a:spcAft>
        <a:buClr>
          <a:srgbClr val="B60225"/>
        </a:buClr>
        <a:buFont typeface="Courier New"/>
        <a:buChar char="o"/>
        <a:defRPr sz="2400" kern="1200" baseline="0">
          <a:solidFill>
            <a:schemeClr val="tx1"/>
          </a:solidFill>
          <a:latin typeface="Helvetica"/>
          <a:ea typeface="ＭＳ Ｐゴシック" pitchFamily="-112" charset="-128"/>
          <a:cs typeface="Helvetica"/>
        </a:defRPr>
      </a:lvl3pPr>
      <a:lvl4pPr marL="731520" indent="-365760" algn="l" defTabSz="457200" rtl="0" eaLnBrk="0" fontAlgn="base" hangingPunct="0">
        <a:spcBef>
          <a:spcPct val="20000"/>
        </a:spcBef>
        <a:spcAft>
          <a:spcPct val="0"/>
        </a:spcAft>
        <a:buClr>
          <a:srgbClr val="B60225"/>
        </a:buClr>
        <a:buFont typeface="Courier New"/>
        <a:buChar char="o"/>
        <a:defRPr sz="2400" kern="1200" baseline="0">
          <a:solidFill>
            <a:schemeClr val="tx1"/>
          </a:solidFill>
          <a:latin typeface="Helvetica"/>
          <a:ea typeface="ＭＳ Ｐゴシック" pitchFamily="-112" charset="-128"/>
          <a:cs typeface="Helvetica"/>
        </a:defRPr>
      </a:lvl4pPr>
      <a:lvl5pPr marL="731520" indent="-365760" algn="l" defTabSz="457200" rtl="0" eaLnBrk="0" fontAlgn="base" hangingPunct="0">
        <a:spcBef>
          <a:spcPct val="20000"/>
        </a:spcBef>
        <a:spcAft>
          <a:spcPct val="0"/>
        </a:spcAft>
        <a:buClr>
          <a:srgbClr val="B60225"/>
        </a:buClr>
        <a:buFont typeface="Courier New"/>
        <a:buChar char="o"/>
        <a:defRPr sz="2400" kern="1200" baseline="0">
          <a:solidFill>
            <a:schemeClr val="tx1"/>
          </a:solidFill>
          <a:latin typeface="Helvetica"/>
          <a:ea typeface="ＭＳ Ｐゴシック" pitchFamily="-112" charset="-128"/>
          <a:cs typeface="Helvetic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9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69739" y="272867"/>
            <a:ext cx="1938031" cy="756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rgbClr val="B60225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9144000" cy="228600"/>
          </a:xfrm>
          <a:prstGeom prst="rect">
            <a:avLst/>
          </a:prstGeom>
          <a:solidFill>
            <a:srgbClr val="B6022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1082675"/>
            <a:ext cx="9144000" cy="1588"/>
          </a:xfrm>
          <a:prstGeom prst="line">
            <a:avLst/>
          </a:prstGeom>
          <a:ln w="12700">
            <a:solidFill>
              <a:srgbClr val="B6022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2963435" y="283983"/>
            <a:ext cx="5723413" cy="7306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457200" y="1325652"/>
            <a:ext cx="8229600" cy="47010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3124200" y="6380990"/>
            <a:ext cx="2895600" cy="4772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000">
                <a:solidFill>
                  <a:schemeClr val="bg1"/>
                </a:solidFill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white"/>
              </a:solidFill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8354183"/>
      </p:ext>
    </p:extLst>
  </p:cSld>
  <p:clrMap bg1="lt1" tx1="dk1" bg2="lt2" tx2="dk2" accent1="accent1" accent2="accent2" accent3="accent3" accent4="accent4" accent5="accent5" accent6="accent6" hlink="hlink" folHlink="folHlink"/>
  <p:txStyles>
    <p:titleStyle>
      <a:lvl1pPr algn="r" defTabSz="457200" rtl="0" eaLnBrk="0" fontAlgn="base" hangingPunct="0">
        <a:spcBef>
          <a:spcPct val="0"/>
        </a:spcBef>
        <a:spcAft>
          <a:spcPct val="0"/>
        </a:spcAft>
        <a:defRPr sz="1600" kern="1200" cap="all" baseline="0">
          <a:solidFill>
            <a:srgbClr val="000000"/>
          </a:solidFill>
          <a:latin typeface="Helvetica"/>
          <a:ea typeface="ＭＳ Ｐゴシック" pitchFamily="-112" charset="-128"/>
          <a:cs typeface="Helvetica"/>
        </a:defRPr>
      </a:lvl1pPr>
      <a:lvl2pPr algn="r" defTabSz="457200" rtl="0" eaLnBrk="0" fontAlgn="base" hangingPunct="0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2pPr>
      <a:lvl3pPr algn="r" defTabSz="457200" rtl="0" eaLnBrk="0" fontAlgn="base" hangingPunct="0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3pPr>
      <a:lvl4pPr algn="r" defTabSz="457200" rtl="0" eaLnBrk="0" fontAlgn="base" hangingPunct="0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4pPr>
      <a:lvl5pPr algn="r" defTabSz="457200" rtl="0" eaLnBrk="0" fontAlgn="base" hangingPunct="0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5pPr>
      <a:lvl6pPr marL="457200" algn="r" defTabSz="457200" rtl="0" fontAlgn="base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6pPr>
      <a:lvl7pPr marL="914400" algn="r" defTabSz="457200" rtl="0" fontAlgn="base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7pPr>
      <a:lvl8pPr marL="1371600" algn="r" defTabSz="457200" rtl="0" fontAlgn="base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8pPr>
      <a:lvl9pPr marL="1828800" algn="r" defTabSz="457200" rtl="0" fontAlgn="base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9pPr>
    </p:titleStyle>
    <p:bodyStyle>
      <a:lvl1pPr marL="365760" indent="-365760" algn="l" defTabSz="457200" rtl="0" eaLnBrk="0" fontAlgn="base" hangingPunct="0">
        <a:spcBef>
          <a:spcPct val="20000"/>
        </a:spcBef>
        <a:spcAft>
          <a:spcPct val="0"/>
        </a:spcAft>
        <a:buClr>
          <a:srgbClr val="B60225"/>
        </a:buClr>
        <a:buFont typeface="Arial"/>
        <a:buChar char="•"/>
        <a:defRPr sz="3200" kern="1200">
          <a:solidFill>
            <a:schemeClr val="tx1"/>
          </a:solidFill>
          <a:latin typeface="Helvetica"/>
          <a:ea typeface="ＭＳ Ｐゴシック" pitchFamily="-112" charset="-128"/>
          <a:cs typeface="Helvetica"/>
        </a:defRPr>
      </a:lvl1pPr>
      <a:lvl2pPr marL="731520" indent="-365760" algn="l" defTabSz="576263" rtl="0" eaLnBrk="0" fontAlgn="base" hangingPunct="0">
        <a:spcBef>
          <a:spcPct val="20000"/>
        </a:spcBef>
        <a:spcAft>
          <a:spcPct val="0"/>
        </a:spcAft>
        <a:buClr>
          <a:srgbClr val="B60225"/>
        </a:buClr>
        <a:buFont typeface="Courier New"/>
        <a:buChar char="o"/>
        <a:defRPr sz="2400" kern="1200" baseline="0">
          <a:solidFill>
            <a:schemeClr val="tx1"/>
          </a:solidFill>
          <a:latin typeface="Helvetica"/>
          <a:ea typeface="ＭＳ Ｐゴシック" pitchFamily="-112" charset="-128"/>
          <a:cs typeface="Helvetica"/>
        </a:defRPr>
      </a:lvl2pPr>
      <a:lvl3pPr marL="731520" indent="-365760" algn="l" defTabSz="457200" rtl="0" eaLnBrk="0" fontAlgn="base" hangingPunct="0">
        <a:spcBef>
          <a:spcPct val="20000"/>
        </a:spcBef>
        <a:spcAft>
          <a:spcPct val="0"/>
        </a:spcAft>
        <a:buClr>
          <a:srgbClr val="B60225"/>
        </a:buClr>
        <a:buFont typeface="Courier New"/>
        <a:buChar char="o"/>
        <a:defRPr sz="2400" kern="1200" baseline="0">
          <a:solidFill>
            <a:schemeClr val="tx1"/>
          </a:solidFill>
          <a:latin typeface="Helvetica"/>
          <a:ea typeface="ＭＳ Ｐゴシック" pitchFamily="-112" charset="-128"/>
          <a:cs typeface="Helvetica"/>
        </a:defRPr>
      </a:lvl3pPr>
      <a:lvl4pPr marL="731520" indent="-365760" algn="l" defTabSz="457200" rtl="0" eaLnBrk="0" fontAlgn="base" hangingPunct="0">
        <a:spcBef>
          <a:spcPct val="20000"/>
        </a:spcBef>
        <a:spcAft>
          <a:spcPct val="0"/>
        </a:spcAft>
        <a:buClr>
          <a:srgbClr val="B60225"/>
        </a:buClr>
        <a:buFont typeface="Courier New"/>
        <a:buChar char="o"/>
        <a:defRPr sz="2400" kern="1200" baseline="0">
          <a:solidFill>
            <a:schemeClr val="tx1"/>
          </a:solidFill>
          <a:latin typeface="Helvetica"/>
          <a:ea typeface="ＭＳ Ｐゴシック" pitchFamily="-112" charset="-128"/>
          <a:cs typeface="Helvetica"/>
        </a:defRPr>
      </a:lvl4pPr>
      <a:lvl5pPr marL="731520" indent="-365760" algn="l" defTabSz="457200" rtl="0" eaLnBrk="0" fontAlgn="base" hangingPunct="0">
        <a:spcBef>
          <a:spcPct val="20000"/>
        </a:spcBef>
        <a:spcAft>
          <a:spcPct val="0"/>
        </a:spcAft>
        <a:buClr>
          <a:srgbClr val="B60225"/>
        </a:buClr>
        <a:buFont typeface="Courier New"/>
        <a:buChar char="o"/>
        <a:defRPr sz="2400" kern="1200" baseline="0">
          <a:solidFill>
            <a:schemeClr val="tx1"/>
          </a:solidFill>
          <a:latin typeface="Helvetica"/>
          <a:ea typeface="ＭＳ Ｐゴシック" pitchFamily="-112" charset="-128"/>
          <a:cs typeface="Helvetic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9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69739" y="272867"/>
            <a:ext cx="1938031" cy="756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rgbClr val="B60225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9144000" cy="228600"/>
          </a:xfrm>
          <a:prstGeom prst="rect">
            <a:avLst/>
          </a:prstGeom>
          <a:solidFill>
            <a:srgbClr val="B6022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1082675"/>
            <a:ext cx="9144000" cy="1588"/>
          </a:xfrm>
          <a:prstGeom prst="line">
            <a:avLst/>
          </a:prstGeom>
          <a:ln w="12700">
            <a:solidFill>
              <a:srgbClr val="B6022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2963435" y="283983"/>
            <a:ext cx="5723413" cy="7306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457200" y="1325652"/>
            <a:ext cx="8229600" cy="47010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3124200" y="6380984"/>
            <a:ext cx="2895600" cy="4772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000">
                <a:solidFill>
                  <a:schemeClr val="bg1"/>
                </a:solidFill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white"/>
              </a:solidFill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8354183"/>
      </p:ext>
    </p:extLst>
  </p:cSld>
  <p:clrMap bg1="lt1" tx1="dk1" bg2="lt2" tx2="dk2" accent1="accent1" accent2="accent2" accent3="accent3" accent4="accent4" accent5="accent5" accent6="accent6" hlink="hlink" folHlink="folHlink"/>
  <p:txStyles>
    <p:titleStyle>
      <a:lvl1pPr algn="r" defTabSz="457200" rtl="0" eaLnBrk="0" fontAlgn="base" hangingPunct="0">
        <a:spcBef>
          <a:spcPct val="0"/>
        </a:spcBef>
        <a:spcAft>
          <a:spcPct val="0"/>
        </a:spcAft>
        <a:defRPr sz="1600" kern="1200" cap="all" baseline="0">
          <a:solidFill>
            <a:srgbClr val="000000"/>
          </a:solidFill>
          <a:latin typeface="Helvetica"/>
          <a:ea typeface="ＭＳ Ｐゴシック" pitchFamily="-112" charset="-128"/>
          <a:cs typeface="Helvetica"/>
        </a:defRPr>
      </a:lvl1pPr>
      <a:lvl2pPr algn="r" defTabSz="457200" rtl="0" eaLnBrk="0" fontAlgn="base" hangingPunct="0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2pPr>
      <a:lvl3pPr algn="r" defTabSz="457200" rtl="0" eaLnBrk="0" fontAlgn="base" hangingPunct="0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3pPr>
      <a:lvl4pPr algn="r" defTabSz="457200" rtl="0" eaLnBrk="0" fontAlgn="base" hangingPunct="0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4pPr>
      <a:lvl5pPr algn="r" defTabSz="457200" rtl="0" eaLnBrk="0" fontAlgn="base" hangingPunct="0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5pPr>
      <a:lvl6pPr marL="457200" algn="r" defTabSz="457200" rtl="0" fontAlgn="base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6pPr>
      <a:lvl7pPr marL="914400" algn="r" defTabSz="457200" rtl="0" fontAlgn="base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7pPr>
      <a:lvl8pPr marL="1371600" algn="r" defTabSz="457200" rtl="0" fontAlgn="base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8pPr>
      <a:lvl9pPr marL="1828800" algn="r" defTabSz="457200" rtl="0" fontAlgn="base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9pPr>
    </p:titleStyle>
    <p:bodyStyle>
      <a:lvl1pPr marL="365760" indent="-365760" algn="l" defTabSz="457200" rtl="0" eaLnBrk="0" fontAlgn="base" hangingPunct="0">
        <a:spcBef>
          <a:spcPct val="20000"/>
        </a:spcBef>
        <a:spcAft>
          <a:spcPct val="0"/>
        </a:spcAft>
        <a:buClr>
          <a:srgbClr val="B60225"/>
        </a:buClr>
        <a:buFont typeface="Arial"/>
        <a:buChar char="•"/>
        <a:defRPr sz="3200" kern="1200">
          <a:solidFill>
            <a:schemeClr val="tx1"/>
          </a:solidFill>
          <a:latin typeface="Helvetica"/>
          <a:ea typeface="ＭＳ Ｐゴシック" pitchFamily="-112" charset="-128"/>
          <a:cs typeface="Helvetica"/>
        </a:defRPr>
      </a:lvl1pPr>
      <a:lvl2pPr marL="731520" indent="-365760" algn="l" defTabSz="576263" rtl="0" eaLnBrk="0" fontAlgn="base" hangingPunct="0">
        <a:spcBef>
          <a:spcPct val="20000"/>
        </a:spcBef>
        <a:spcAft>
          <a:spcPct val="0"/>
        </a:spcAft>
        <a:buClr>
          <a:srgbClr val="B60225"/>
        </a:buClr>
        <a:buFont typeface="Courier New"/>
        <a:buChar char="o"/>
        <a:defRPr sz="2400" kern="1200" baseline="0">
          <a:solidFill>
            <a:schemeClr val="tx1"/>
          </a:solidFill>
          <a:latin typeface="Helvetica"/>
          <a:ea typeface="ＭＳ Ｐゴシック" pitchFamily="-112" charset="-128"/>
          <a:cs typeface="Helvetica"/>
        </a:defRPr>
      </a:lvl2pPr>
      <a:lvl3pPr marL="731520" indent="-365760" algn="l" defTabSz="457200" rtl="0" eaLnBrk="0" fontAlgn="base" hangingPunct="0">
        <a:spcBef>
          <a:spcPct val="20000"/>
        </a:spcBef>
        <a:spcAft>
          <a:spcPct val="0"/>
        </a:spcAft>
        <a:buClr>
          <a:srgbClr val="B60225"/>
        </a:buClr>
        <a:buFont typeface="Courier New"/>
        <a:buChar char="o"/>
        <a:defRPr sz="2400" kern="1200" baseline="0">
          <a:solidFill>
            <a:schemeClr val="tx1"/>
          </a:solidFill>
          <a:latin typeface="Helvetica"/>
          <a:ea typeface="ＭＳ Ｐゴシック" pitchFamily="-112" charset="-128"/>
          <a:cs typeface="Helvetica"/>
        </a:defRPr>
      </a:lvl3pPr>
      <a:lvl4pPr marL="731520" indent="-365760" algn="l" defTabSz="457200" rtl="0" eaLnBrk="0" fontAlgn="base" hangingPunct="0">
        <a:spcBef>
          <a:spcPct val="20000"/>
        </a:spcBef>
        <a:spcAft>
          <a:spcPct val="0"/>
        </a:spcAft>
        <a:buClr>
          <a:srgbClr val="B60225"/>
        </a:buClr>
        <a:buFont typeface="Courier New"/>
        <a:buChar char="o"/>
        <a:defRPr sz="2400" kern="1200" baseline="0">
          <a:solidFill>
            <a:schemeClr val="tx1"/>
          </a:solidFill>
          <a:latin typeface="Helvetica"/>
          <a:ea typeface="ＭＳ Ｐゴシック" pitchFamily="-112" charset="-128"/>
          <a:cs typeface="Helvetica"/>
        </a:defRPr>
      </a:lvl4pPr>
      <a:lvl5pPr marL="731520" indent="-365760" algn="l" defTabSz="457200" rtl="0" eaLnBrk="0" fontAlgn="base" hangingPunct="0">
        <a:spcBef>
          <a:spcPct val="20000"/>
        </a:spcBef>
        <a:spcAft>
          <a:spcPct val="0"/>
        </a:spcAft>
        <a:buClr>
          <a:srgbClr val="B60225"/>
        </a:buClr>
        <a:buFont typeface="Courier New"/>
        <a:buChar char="o"/>
        <a:defRPr sz="2400" kern="1200" baseline="0">
          <a:solidFill>
            <a:schemeClr val="tx1"/>
          </a:solidFill>
          <a:latin typeface="Helvetica"/>
          <a:ea typeface="ＭＳ Ｐゴシック" pitchFamily="-112" charset="-128"/>
          <a:cs typeface="Helvetic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9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69739" y="272867"/>
            <a:ext cx="1938031" cy="756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rgbClr val="B60225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9144000" cy="228600"/>
          </a:xfrm>
          <a:prstGeom prst="rect">
            <a:avLst/>
          </a:prstGeom>
          <a:solidFill>
            <a:srgbClr val="B6022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1082675"/>
            <a:ext cx="9144000" cy="1588"/>
          </a:xfrm>
          <a:prstGeom prst="line">
            <a:avLst/>
          </a:prstGeom>
          <a:ln w="12700">
            <a:solidFill>
              <a:srgbClr val="B6022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2963435" y="283983"/>
            <a:ext cx="5723413" cy="7306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457200" y="1325652"/>
            <a:ext cx="8229600" cy="47010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3124200" y="6380976"/>
            <a:ext cx="2895600" cy="4772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000">
                <a:solidFill>
                  <a:schemeClr val="bg1"/>
                </a:solidFill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white"/>
              </a:solidFill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8354183"/>
      </p:ext>
    </p:extLst>
  </p:cSld>
  <p:clrMap bg1="lt1" tx1="dk1" bg2="lt2" tx2="dk2" accent1="accent1" accent2="accent2" accent3="accent3" accent4="accent4" accent5="accent5" accent6="accent6" hlink="hlink" folHlink="folHlink"/>
  <p:txStyles>
    <p:titleStyle>
      <a:lvl1pPr algn="r" defTabSz="457200" rtl="0" eaLnBrk="0" fontAlgn="base" hangingPunct="0">
        <a:spcBef>
          <a:spcPct val="0"/>
        </a:spcBef>
        <a:spcAft>
          <a:spcPct val="0"/>
        </a:spcAft>
        <a:defRPr sz="1600" kern="1200" cap="all" baseline="0">
          <a:solidFill>
            <a:srgbClr val="000000"/>
          </a:solidFill>
          <a:latin typeface="Helvetica"/>
          <a:ea typeface="ＭＳ Ｐゴシック" pitchFamily="-112" charset="-128"/>
          <a:cs typeface="Helvetica"/>
        </a:defRPr>
      </a:lvl1pPr>
      <a:lvl2pPr algn="r" defTabSz="457200" rtl="0" eaLnBrk="0" fontAlgn="base" hangingPunct="0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2pPr>
      <a:lvl3pPr algn="r" defTabSz="457200" rtl="0" eaLnBrk="0" fontAlgn="base" hangingPunct="0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3pPr>
      <a:lvl4pPr algn="r" defTabSz="457200" rtl="0" eaLnBrk="0" fontAlgn="base" hangingPunct="0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4pPr>
      <a:lvl5pPr algn="r" defTabSz="457200" rtl="0" eaLnBrk="0" fontAlgn="base" hangingPunct="0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5pPr>
      <a:lvl6pPr marL="457200" algn="r" defTabSz="457200" rtl="0" fontAlgn="base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6pPr>
      <a:lvl7pPr marL="914400" algn="r" defTabSz="457200" rtl="0" fontAlgn="base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7pPr>
      <a:lvl8pPr marL="1371600" algn="r" defTabSz="457200" rtl="0" fontAlgn="base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8pPr>
      <a:lvl9pPr marL="1828800" algn="r" defTabSz="457200" rtl="0" fontAlgn="base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9pPr>
    </p:titleStyle>
    <p:bodyStyle>
      <a:lvl1pPr marL="365760" indent="-365760" algn="l" defTabSz="457200" rtl="0" eaLnBrk="0" fontAlgn="base" hangingPunct="0">
        <a:spcBef>
          <a:spcPct val="20000"/>
        </a:spcBef>
        <a:spcAft>
          <a:spcPct val="0"/>
        </a:spcAft>
        <a:buClr>
          <a:srgbClr val="B60225"/>
        </a:buClr>
        <a:buFont typeface="Arial"/>
        <a:buChar char="•"/>
        <a:defRPr sz="3200" kern="1200">
          <a:solidFill>
            <a:schemeClr val="tx1"/>
          </a:solidFill>
          <a:latin typeface="Helvetica"/>
          <a:ea typeface="ＭＳ Ｐゴシック" pitchFamily="-112" charset="-128"/>
          <a:cs typeface="Helvetica"/>
        </a:defRPr>
      </a:lvl1pPr>
      <a:lvl2pPr marL="731520" indent="-365760" algn="l" defTabSz="576263" rtl="0" eaLnBrk="0" fontAlgn="base" hangingPunct="0">
        <a:spcBef>
          <a:spcPct val="20000"/>
        </a:spcBef>
        <a:spcAft>
          <a:spcPct val="0"/>
        </a:spcAft>
        <a:buClr>
          <a:srgbClr val="B60225"/>
        </a:buClr>
        <a:buFont typeface="Courier New"/>
        <a:buChar char="o"/>
        <a:defRPr sz="2400" kern="1200" baseline="0">
          <a:solidFill>
            <a:schemeClr val="tx1"/>
          </a:solidFill>
          <a:latin typeface="Helvetica"/>
          <a:ea typeface="ＭＳ Ｐゴシック" pitchFamily="-112" charset="-128"/>
          <a:cs typeface="Helvetica"/>
        </a:defRPr>
      </a:lvl2pPr>
      <a:lvl3pPr marL="731520" indent="-365760" algn="l" defTabSz="457200" rtl="0" eaLnBrk="0" fontAlgn="base" hangingPunct="0">
        <a:spcBef>
          <a:spcPct val="20000"/>
        </a:spcBef>
        <a:spcAft>
          <a:spcPct val="0"/>
        </a:spcAft>
        <a:buClr>
          <a:srgbClr val="B60225"/>
        </a:buClr>
        <a:buFont typeface="Courier New"/>
        <a:buChar char="o"/>
        <a:defRPr sz="2400" kern="1200" baseline="0">
          <a:solidFill>
            <a:schemeClr val="tx1"/>
          </a:solidFill>
          <a:latin typeface="Helvetica"/>
          <a:ea typeface="ＭＳ Ｐゴシック" pitchFamily="-112" charset="-128"/>
          <a:cs typeface="Helvetica"/>
        </a:defRPr>
      </a:lvl3pPr>
      <a:lvl4pPr marL="731520" indent="-365760" algn="l" defTabSz="457200" rtl="0" eaLnBrk="0" fontAlgn="base" hangingPunct="0">
        <a:spcBef>
          <a:spcPct val="20000"/>
        </a:spcBef>
        <a:spcAft>
          <a:spcPct val="0"/>
        </a:spcAft>
        <a:buClr>
          <a:srgbClr val="B60225"/>
        </a:buClr>
        <a:buFont typeface="Courier New"/>
        <a:buChar char="o"/>
        <a:defRPr sz="2400" kern="1200" baseline="0">
          <a:solidFill>
            <a:schemeClr val="tx1"/>
          </a:solidFill>
          <a:latin typeface="Helvetica"/>
          <a:ea typeface="ＭＳ Ｐゴシック" pitchFamily="-112" charset="-128"/>
          <a:cs typeface="Helvetica"/>
        </a:defRPr>
      </a:lvl4pPr>
      <a:lvl5pPr marL="731520" indent="-365760" algn="l" defTabSz="457200" rtl="0" eaLnBrk="0" fontAlgn="base" hangingPunct="0">
        <a:spcBef>
          <a:spcPct val="20000"/>
        </a:spcBef>
        <a:spcAft>
          <a:spcPct val="0"/>
        </a:spcAft>
        <a:buClr>
          <a:srgbClr val="B60225"/>
        </a:buClr>
        <a:buFont typeface="Courier New"/>
        <a:buChar char="o"/>
        <a:defRPr sz="2400" kern="1200" baseline="0">
          <a:solidFill>
            <a:schemeClr val="tx1"/>
          </a:solidFill>
          <a:latin typeface="Helvetica"/>
          <a:ea typeface="ＭＳ Ｐゴシック" pitchFamily="-112" charset="-128"/>
          <a:cs typeface="Helvetic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9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69739" y="272867"/>
            <a:ext cx="1938031" cy="756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rgbClr val="B60225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9144000" cy="228600"/>
          </a:xfrm>
          <a:prstGeom prst="rect">
            <a:avLst/>
          </a:prstGeom>
          <a:solidFill>
            <a:srgbClr val="B6022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1082675"/>
            <a:ext cx="9144000" cy="1588"/>
          </a:xfrm>
          <a:prstGeom prst="line">
            <a:avLst/>
          </a:prstGeom>
          <a:ln w="12700">
            <a:solidFill>
              <a:srgbClr val="B6022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2963435" y="283983"/>
            <a:ext cx="5723413" cy="7306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457200" y="1325652"/>
            <a:ext cx="8229600" cy="47010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3124200" y="6380966"/>
            <a:ext cx="2895600" cy="4772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000">
                <a:solidFill>
                  <a:schemeClr val="bg1"/>
                </a:solidFill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white"/>
              </a:solidFill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8354183"/>
      </p:ext>
    </p:extLst>
  </p:cSld>
  <p:clrMap bg1="lt1" tx1="dk1" bg2="lt2" tx2="dk2" accent1="accent1" accent2="accent2" accent3="accent3" accent4="accent4" accent5="accent5" accent6="accent6" hlink="hlink" folHlink="folHlink"/>
  <p:txStyles>
    <p:titleStyle>
      <a:lvl1pPr algn="r" defTabSz="457200" rtl="0" eaLnBrk="0" fontAlgn="base" hangingPunct="0">
        <a:spcBef>
          <a:spcPct val="0"/>
        </a:spcBef>
        <a:spcAft>
          <a:spcPct val="0"/>
        </a:spcAft>
        <a:defRPr sz="1600" kern="1200" cap="all" baseline="0">
          <a:solidFill>
            <a:srgbClr val="000000"/>
          </a:solidFill>
          <a:latin typeface="Helvetica"/>
          <a:ea typeface="ＭＳ Ｐゴシック" pitchFamily="-112" charset="-128"/>
          <a:cs typeface="Helvetica"/>
        </a:defRPr>
      </a:lvl1pPr>
      <a:lvl2pPr algn="r" defTabSz="457200" rtl="0" eaLnBrk="0" fontAlgn="base" hangingPunct="0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2pPr>
      <a:lvl3pPr algn="r" defTabSz="457200" rtl="0" eaLnBrk="0" fontAlgn="base" hangingPunct="0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3pPr>
      <a:lvl4pPr algn="r" defTabSz="457200" rtl="0" eaLnBrk="0" fontAlgn="base" hangingPunct="0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4pPr>
      <a:lvl5pPr algn="r" defTabSz="457200" rtl="0" eaLnBrk="0" fontAlgn="base" hangingPunct="0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5pPr>
      <a:lvl6pPr marL="457200" algn="r" defTabSz="457200" rtl="0" fontAlgn="base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6pPr>
      <a:lvl7pPr marL="914400" algn="r" defTabSz="457200" rtl="0" fontAlgn="base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7pPr>
      <a:lvl8pPr marL="1371600" algn="r" defTabSz="457200" rtl="0" fontAlgn="base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8pPr>
      <a:lvl9pPr marL="1828800" algn="r" defTabSz="457200" rtl="0" fontAlgn="base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9pPr>
    </p:titleStyle>
    <p:bodyStyle>
      <a:lvl1pPr marL="365760" indent="-365760" algn="l" defTabSz="457200" rtl="0" eaLnBrk="0" fontAlgn="base" hangingPunct="0">
        <a:spcBef>
          <a:spcPct val="20000"/>
        </a:spcBef>
        <a:spcAft>
          <a:spcPct val="0"/>
        </a:spcAft>
        <a:buClr>
          <a:srgbClr val="B60225"/>
        </a:buClr>
        <a:buFont typeface="Arial"/>
        <a:buChar char="•"/>
        <a:defRPr sz="3200" kern="1200">
          <a:solidFill>
            <a:schemeClr val="tx1"/>
          </a:solidFill>
          <a:latin typeface="Helvetica"/>
          <a:ea typeface="ＭＳ Ｐゴシック" pitchFamily="-112" charset="-128"/>
          <a:cs typeface="Helvetica"/>
        </a:defRPr>
      </a:lvl1pPr>
      <a:lvl2pPr marL="731520" indent="-365760" algn="l" defTabSz="576263" rtl="0" eaLnBrk="0" fontAlgn="base" hangingPunct="0">
        <a:spcBef>
          <a:spcPct val="20000"/>
        </a:spcBef>
        <a:spcAft>
          <a:spcPct val="0"/>
        </a:spcAft>
        <a:buClr>
          <a:srgbClr val="B60225"/>
        </a:buClr>
        <a:buFont typeface="Courier New"/>
        <a:buChar char="o"/>
        <a:defRPr sz="2400" kern="1200" baseline="0">
          <a:solidFill>
            <a:schemeClr val="tx1"/>
          </a:solidFill>
          <a:latin typeface="Helvetica"/>
          <a:ea typeface="ＭＳ Ｐゴシック" pitchFamily="-112" charset="-128"/>
          <a:cs typeface="Helvetica"/>
        </a:defRPr>
      </a:lvl2pPr>
      <a:lvl3pPr marL="731520" indent="-365760" algn="l" defTabSz="457200" rtl="0" eaLnBrk="0" fontAlgn="base" hangingPunct="0">
        <a:spcBef>
          <a:spcPct val="20000"/>
        </a:spcBef>
        <a:spcAft>
          <a:spcPct val="0"/>
        </a:spcAft>
        <a:buClr>
          <a:srgbClr val="B60225"/>
        </a:buClr>
        <a:buFont typeface="Courier New"/>
        <a:buChar char="o"/>
        <a:defRPr sz="2400" kern="1200" baseline="0">
          <a:solidFill>
            <a:schemeClr val="tx1"/>
          </a:solidFill>
          <a:latin typeface="Helvetica"/>
          <a:ea typeface="ＭＳ Ｐゴシック" pitchFamily="-112" charset="-128"/>
          <a:cs typeface="Helvetica"/>
        </a:defRPr>
      </a:lvl3pPr>
      <a:lvl4pPr marL="731520" indent="-365760" algn="l" defTabSz="457200" rtl="0" eaLnBrk="0" fontAlgn="base" hangingPunct="0">
        <a:spcBef>
          <a:spcPct val="20000"/>
        </a:spcBef>
        <a:spcAft>
          <a:spcPct val="0"/>
        </a:spcAft>
        <a:buClr>
          <a:srgbClr val="B60225"/>
        </a:buClr>
        <a:buFont typeface="Courier New"/>
        <a:buChar char="o"/>
        <a:defRPr sz="2400" kern="1200" baseline="0">
          <a:solidFill>
            <a:schemeClr val="tx1"/>
          </a:solidFill>
          <a:latin typeface="Helvetica"/>
          <a:ea typeface="ＭＳ Ｐゴシック" pitchFamily="-112" charset="-128"/>
          <a:cs typeface="Helvetica"/>
        </a:defRPr>
      </a:lvl4pPr>
      <a:lvl5pPr marL="731520" indent="-365760" algn="l" defTabSz="457200" rtl="0" eaLnBrk="0" fontAlgn="base" hangingPunct="0">
        <a:spcBef>
          <a:spcPct val="20000"/>
        </a:spcBef>
        <a:spcAft>
          <a:spcPct val="0"/>
        </a:spcAft>
        <a:buClr>
          <a:srgbClr val="B60225"/>
        </a:buClr>
        <a:buFont typeface="Courier New"/>
        <a:buChar char="o"/>
        <a:defRPr sz="2400" kern="1200" baseline="0">
          <a:solidFill>
            <a:schemeClr val="tx1"/>
          </a:solidFill>
          <a:latin typeface="Helvetica"/>
          <a:ea typeface="ＭＳ Ｐゴシック" pitchFamily="-112" charset="-128"/>
          <a:cs typeface="Helvetic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QMV9SViA6SQ" TargetMode="Externa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bsnews.com/videos/neighbors-put-out-chairs-for-wwii-veterans-daily-walks/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mailto:Lyndsey.Clark@stonybrookmedicine.edu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hyperlink" Target="mailto:sofia.gondal@stonybrookmedicine.edu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mailto:lyndsey.clark@stonybrookmedicine.edu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hyperlink" Target="mailto:sofia.gondal@stonybrookmedicine.edu" TargetMode="Externa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41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Long Island Population Health Improvement Program</a:t>
            </a:r>
            <a:br>
              <a:rPr lang="en-US" dirty="0" smtClean="0"/>
            </a:br>
            <a:r>
              <a:rPr lang="en-US" dirty="0" smtClean="0"/>
              <a:t>(LIPHIP)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762000"/>
          </a:xfrm>
        </p:spPr>
        <p:txBody>
          <a:bodyPr/>
          <a:lstStyle/>
          <a:p>
            <a:r>
              <a:rPr lang="en-US" dirty="0" smtClean="0"/>
              <a:t>November 15, 2017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1981200" y="5105400"/>
            <a:ext cx="49530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This meeting is now being recorded.</a:t>
            </a:r>
          </a:p>
          <a:p>
            <a:pPr algn="ctr"/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981200" y="838200"/>
            <a:ext cx="51816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WIFI password: kayla1393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959185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471" y="0"/>
            <a:ext cx="887505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42851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471" y="0"/>
            <a:ext cx="887505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6490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NYS Office of Mental Health Community 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Dr. Martha Carlin, Director, Long Island Field Office of Mental Health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5182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" name="Rectangle 3"/>
          <p:cNvSpPr/>
          <p:nvPr/>
        </p:nvSpPr>
        <p:spPr>
          <a:xfrm>
            <a:off x="2133600" y="5334000"/>
            <a:ext cx="4724400" cy="1371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028" name="Picture 4" descr="http://fibromyalgianewstoday.com/wp-content/uploads/2015/03/shutterstock_243574366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2" y="533400"/>
            <a:ext cx="4637397" cy="5880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4953000" y="1349799"/>
            <a:ext cx="4038600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Calibri" panose="020F0502020204030204" pitchFamily="34" charset="0"/>
              </a:rPr>
              <a:t>Networking &amp; Stretch Break</a:t>
            </a:r>
            <a:endParaRPr lang="en-US" sz="5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77060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 smtClean="0"/>
              <a:t>WWII Veteran’s Daily Walks</a:t>
            </a:r>
            <a:endParaRPr lang="en-US" dirty="0"/>
          </a:p>
        </p:txBody>
      </p:sp>
      <p:pic>
        <p:nvPicPr>
          <p:cNvPr id="5" name="QMV9SViA6SQ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711200" y="1295400"/>
            <a:ext cx="7721600" cy="434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31847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WWII Veteran’s Daily Walks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https://www.cbsnews.com/videos/neighbors-put-out-chairs-for-wwii-veterans-daily-walks</a:t>
            </a:r>
            <a:r>
              <a:rPr lang="en-US" dirty="0" smtClean="0">
                <a:hlinkClick r:id="rId2"/>
              </a:rPr>
              <a:t>/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95434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CSP/CHIP Update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2017 CSP CHIP Updates due to NYS DOH 12/29/17</a:t>
            </a:r>
          </a:p>
          <a:p>
            <a:pPr lvl="1"/>
            <a:r>
              <a:rPr lang="en-US" dirty="0" smtClean="0"/>
              <a:t>Updating the Prevention Agenda Work Plan</a:t>
            </a:r>
          </a:p>
          <a:p>
            <a:pPr lvl="1"/>
            <a:r>
              <a:rPr lang="en-US" dirty="0" smtClean="0"/>
              <a:t>Completing the online survey</a:t>
            </a:r>
          </a:p>
          <a:p>
            <a:r>
              <a:rPr lang="en-US" dirty="0" smtClean="0"/>
              <a:t>This </a:t>
            </a:r>
            <a:r>
              <a:rPr lang="en-US" dirty="0"/>
              <a:t>year, we plan to update the Prevention Agenda Work Plan </a:t>
            </a:r>
            <a:r>
              <a:rPr lang="en-US" dirty="0" smtClean="0"/>
              <a:t>and </a:t>
            </a:r>
            <a:r>
              <a:rPr lang="en-US" dirty="0"/>
              <a:t>conduct a final analysis of the community member survey data so that it can be used within your updates. </a:t>
            </a:r>
            <a:endParaRPr lang="en-US" sz="4400" dirty="0"/>
          </a:p>
          <a:p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942188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5"/>
          </p:nvPr>
        </p:nvSpPr>
        <p:spPr>
          <a:xfrm>
            <a:off x="457200" y="1744061"/>
            <a:ext cx="8229600" cy="3878318"/>
          </a:xfrm>
        </p:spPr>
        <p:txBody>
          <a:bodyPr anchor="ctr">
            <a:normAutofit/>
          </a:bodyPr>
          <a:lstStyle/>
          <a:p>
            <a:pPr marL="257175" indent="-257175" algn="l">
              <a:buFont typeface="Wingdings" panose="05000000000000000000" pitchFamily="2" charset="2"/>
              <a:buChar char="Ø"/>
            </a:pPr>
            <a:r>
              <a:rPr lang="en-US" sz="1800" b="1" dirty="0"/>
              <a:t>Faith communities forum – </a:t>
            </a:r>
            <a:r>
              <a:rPr lang="en-US" sz="1800" b="1" dirty="0">
                <a:solidFill>
                  <a:srgbClr val="C00000"/>
                </a:solidFill>
              </a:rPr>
              <a:t>Save the Date January 2018</a:t>
            </a:r>
          </a:p>
          <a:p>
            <a:pPr marL="257175" indent="-257175" algn="l">
              <a:buFont typeface="Wingdings" panose="05000000000000000000" pitchFamily="2" charset="2"/>
              <a:buChar char="Ø"/>
            </a:pPr>
            <a:endParaRPr lang="en-US" sz="1800" b="1" dirty="0"/>
          </a:p>
          <a:p>
            <a:pPr marL="257175" indent="-257175" algn="l">
              <a:buFont typeface="Wingdings" panose="05000000000000000000" pitchFamily="2" charset="2"/>
              <a:buChar char="Ø"/>
            </a:pPr>
            <a:r>
              <a:rPr lang="en-US" sz="1800" b="1" dirty="0"/>
              <a:t>Better Choices, Better Health Workshop Series – Partnership opportunities</a:t>
            </a:r>
          </a:p>
          <a:p>
            <a:pPr marL="520304" indent="-260747" algn="l">
              <a:buFont typeface="Arial" panose="020B0604020202020204" pitchFamily="34" charset="0"/>
              <a:buChar char="•"/>
            </a:pPr>
            <a:r>
              <a:rPr lang="en-US" sz="1500" dirty="0"/>
              <a:t>Work together to communicate these valuable, free programs using our flyers, brochures, and referral forms</a:t>
            </a:r>
          </a:p>
          <a:p>
            <a:pPr marL="259556" indent="0"/>
            <a:r>
              <a:rPr lang="en-US" sz="1500" i="1" dirty="0"/>
              <a:t>~ AND/OR ~</a:t>
            </a:r>
          </a:p>
          <a:p>
            <a:pPr marL="520304" indent="-260747" algn="l">
              <a:buFont typeface="Arial" panose="020B0604020202020204" pitchFamily="34" charset="0"/>
              <a:buChar char="•"/>
            </a:pPr>
            <a:r>
              <a:rPr lang="en-US" sz="1500" dirty="0"/>
              <a:t>Bring the workshops directly to them at your location(s)</a:t>
            </a:r>
          </a:p>
          <a:p>
            <a:pPr marL="0" lvl="2" indent="0" algn="l" defTabSz="685800" eaLnBrk="1" fontAlgn="auto" hangingPunct="1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</a:pPr>
            <a:endParaRPr lang="en-US" sz="1500" b="1" i="1" dirty="0">
              <a:solidFill>
                <a:prstClr val="black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259556" lvl="2" indent="0" algn="l" defTabSz="685800" eaLnBrk="1" fontAlgn="auto" hangingPunct="1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</a:pPr>
            <a:r>
              <a:rPr lang="en-US" sz="1500" b="1" i="1" dirty="0">
                <a:solidFill>
                  <a:prstClr val="black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For more information, please contact:</a:t>
            </a:r>
          </a:p>
          <a:p>
            <a:pPr marL="259556" indent="0" algn="l" defTabSz="685800" eaLnBrk="1" fontAlgn="auto" hangingPunct="1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</a:pPr>
            <a:r>
              <a:rPr lang="en-US" sz="1500" i="1" dirty="0">
                <a:solidFill>
                  <a:prstClr val="black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Lyndsey Clark or Sofia Gondal, Community Engagement Liaisons</a:t>
            </a:r>
          </a:p>
          <a:p>
            <a:pPr marL="259556" indent="0" algn="l" defTabSz="685800" eaLnBrk="1" fontAlgn="auto" hangingPunct="1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</a:pPr>
            <a:r>
              <a:rPr lang="en-US" sz="1500" i="1" dirty="0">
                <a:solidFill>
                  <a:prstClr val="black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Suffolk Care Collaborative</a:t>
            </a:r>
          </a:p>
          <a:p>
            <a:pPr marL="259556" indent="0" algn="l" defTabSz="685800" eaLnBrk="1" fontAlgn="auto" hangingPunct="1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</a:pPr>
            <a:r>
              <a:rPr lang="en-US" sz="1500" i="1" dirty="0">
                <a:solidFill>
                  <a:prstClr val="black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T: 631-638-1779 (Lyndsey) / 631-638-1349 (Sofia)</a:t>
            </a:r>
          </a:p>
          <a:p>
            <a:pPr marL="259556" indent="0" algn="l" defTabSz="685800" eaLnBrk="1" fontAlgn="auto" hangingPunct="1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</a:pPr>
            <a:r>
              <a:rPr lang="en-US" sz="1500" i="1" dirty="0">
                <a:solidFill>
                  <a:prstClr val="black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E: </a:t>
            </a:r>
            <a:r>
              <a:rPr lang="en-US" sz="1500" i="1" dirty="0">
                <a:solidFill>
                  <a:prstClr val="black"/>
                </a:solidFill>
                <a:latin typeface="Helvetica" panose="020B0604020202020204" pitchFamily="34" charset="0"/>
                <a:cs typeface="Helvetica" panose="020B0604020202020204" pitchFamily="34" charset="0"/>
                <a:hlinkClick r:id="rId3"/>
              </a:rPr>
              <a:t>Lyndsey.Clark@stonybrookmedicine.edu</a:t>
            </a:r>
            <a:r>
              <a:rPr lang="en-US" sz="1500" i="1" dirty="0">
                <a:solidFill>
                  <a:prstClr val="black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/ </a:t>
            </a:r>
            <a:r>
              <a:rPr lang="en-US" sz="1500" i="1" dirty="0">
                <a:solidFill>
                  <a:prstClr val="black"/>
                </a:solidFill>
                <a:latin typeface="Helvetica" panose="020B0604020202020204" pitchFamily="34" charset="0"/>
                <a:cs typeface="Helvetica" panose="020B0604020202020204" pitchFamily="34" charset="0"/>
                <a:hlinkClick r:id="rId4"/>
              </a:rPr>
              <a:t>sofia.gondal@stonybrookmedicine.edu</a:t>
            </a:r>
            <a:r>
              <a:rPr lang="en-US" sz="1500" i="1" dirty="0">
                <a:solidFill>
                  <a:prstClr val="black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 vert="horz" lIns="68580" tIns="34290" rIns="68580" bIns="34290" rtlCol="0" anchor="ctr">
            <a:normAutofit/>
          </a:bodyPr>
          <a:lstStyle/>
          <a:p>
            <a:r>
              <a:rPr lang="en-US" sz="2400" b="1" baseline="6000" dirty="0">
                <a:solidFill>
                  <a:srgbClr val="B60225"/>
                </a:solidFill>
              </a:rPr>
              <a:t>SCC updates</a:t>
            </a:r>
          </a:p>
        </p:txBody>
      </p:sp>
    </p:spTree>
    <p:extLst>
      <p:ext uri="{BB962C8B-B14F-4D97-AF65-F5344CB8AC3E}">
        <p14:creationId xmlns:p14="http://schemas.microsoft.com/office/powerpoint/2010/main" val="3505718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5"/>
          </p:nvPr>
        </p:nvSpPr>
        <p:spPr>
          <a:xfrm>
            <a:off x="457200" y="1708588"/>
            <a:ext cx="8229600" cy="3885212"/>
          </a:xfrm>
        </p:spPr>
        <p:txBody>
          <a:bodyPr anchor="ctr">
            <a:normAutofit fontScale="92500" lnSpcReduction="10000"/>
          </a:bodyPr>
          <a:lstStyle/>
          <a:p>
            <a:pPr marL="0" indent="0" algn="l"/>
            <a:endParaRPr lang="en-US" sz="2100" b="1" dirty="0"/>
          </a:p>
          <a:p>
            <a:pPr marL="257175" indent="-257175" algn="l">
              <a:buFont typeface="Wingdings" panose="05000000000000000000" pitchFamily="2" charset="2"/>
              <a:buChar char="Ø"/>
            </a:pPr>
            <a:r>
              <a:rPr lang="en-US" sz="1950" b="1" dirty="0"/>
              <a:t>Community Consumer Advisory Council (CCAC) Meeting – Tuesday, November 28</a:t>
            </a:r>
            <a:r>
              <a:rPr lang="en-US" sz="1950" b="1" baseline="30000" dirty="0"/>
              <a:t>th</a:t>
            </a:r>
            <a:r>
              <a:rPr lang="en-US" sz="1950" b="1" dirty="0"/>
              <a:t> (tentative)</a:t>
            </a:r>
          </a:p>
          <a:p>
            <a:pPr marL="259556" lvl="2" indent="0" algn="l" defTabSz="685800" eaLnBrk="1" fontAlgn="auto" hangingPunct="1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</a:pPr>
            <a:r>
              <a:rPr lang="en-US" sz="1650" b="1" i="1" dirty="0">
                <a:solidFill>
                  <a:prstClr val="black"/>
                </a:solidFill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For more information, please contact:</a:t>
            </a:r>
          </a:p>
          <a:p>
            <a:pPr marL="259556" indent="0" algn="l" defTabSz="685800" eaLnBrk="1" fontAlgn="auto" hangingPunct="1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</a:pPr>
            <a:r>
              <a:rPr lang="en-US" sz="1650" i="1" dirty="0">
                <a:solidFill>
                  <a:prstClr val="black"/>
                </a:solidFill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Lyndsey Clark, Community Engagement Liaison</a:t>
            </a:r>
          </a:p>
          <a:p>
            <a:pPr marL="259556" indent="0" algn="l" defTabSz="685800" eaLnBrk="1" fontAlgn="auto" hangingPunct="1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</a:pPr>
            <a:r>
              <a:rPr lang="en-US" sz="1650" i="1" dirty="0">
                <a:solidFill>
                  <a:prstClr val="black"/>
                </a:solidFill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Suffolk Care Collaborative</a:t>
            </a:r>
          </a:p>
          <a:p>
            <a:pPr marL="259556" indent="0" algn="l" defTabSz="685800" eaLnBrk="1" fontAlgn="auto" hangingPunct="1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</a:pPr>
            <a:r>
              <a:rPr lang="en-US" sz="1650" i="1" dirty="0">
                <a:solidFill>
                  <a:prstClr val="black"/>
                </a:solidFill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T: 631-638-1779 </a:t>
            </a:r>
          </a:p>
          <a:p>
            <a:pPr marL="259556" indent="0" algn="l" defTabSz="685800" eaLnBrk="1" fontAlgn="auto" hangingPunct="1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</a:pPr>
            <a:r>
              <a:rPr lang="en-US" sz="1650" i="1" dirty="0">
                <a:solidFill>
                  <a:prstClr val="black"/>
                </a:solidFill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E: </a:t>
            </a:r>
            <a:r>
              <a:rPr lang="en-US" sz="1650" i="1" dirty="0">
                <a:solidFill>
                  <a:prstClr val="black"/>
                </a:solidFill>
                <a:latin typeface="Helvetica" panose="020B0604020202020204" pitchFamily="34" charset="0"/>
                <a:ea typeface="+mn-ea"/>
                <a:cs typeface="Helvetica" panose="020B0604020202020204" pitchFamily="34" charset="0"/>
                <a:hlinkClick r:id="rId3"/>
              </a:rPr>
              <a:t>Lyndsey.Clark@stonybrookmedicine.edu</a:t>
            </a:r>
            <a:r>
              <a:rPr lang="en-US" sz="1650" i="1" dirty="0">
                <a:solidFill>
                  <a:prstClr val="black"/>
                </a:solidFill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 </a:t>
            </a:r>
          </a:p>
          <a:p>
            <a:pPr marL="0" indent="0" algn="l"/>
            <a:endParaRPr lang="en-US" sz="2100" b="1" dirty="0"/>
          </a:p>
          <a:p>
            <a:pPr marL="257175" indent="-257175" algn="l">
              <a:buFont typeface="Wingdings" panose="05000000000000000000" pitchFamily="2" charset="2"/>
              <a:buChar char="Ø"/>
            </a:pPr>
            <a:r>
              <a:rPr lang="en-US" sz="1950" b="1" dirty="0"/>
              <a:t>Project 4bii Resource Guide – (Ongoing Project) – Next Meeting, Tuesday, November 21</a:t>
            </a:r>
            <a:r>
              <a:rPr lang="en-US" sz="1950" b="1" baseline="30000" dirty="0"/>
              <a:t>st</a:t>
            </a:r>
            <a:endParaRPr lang="en-US" sz="1950" b="1" dirty="0"/>
          </a:p>
          <a:p>
            <a:pPr marL="259556" lvl="2" indent="0" algn="l" defTabSz="685800" eaLnBrk="1" fontAlgn="auto" hangingPunct="1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</a:pPr>
            <a:r>
              <a:rPr lang="en-US" sz="1650" b="1" i="1" dirty="0">
                <a:solidFill>
                  <a:prstClr val="black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For more information, please contact:</a:t>
            </a:r>
          </a:p>
          <a:p>
            <a:pPr marL="259556" indent="0" algn="l" defTabSz="685800" eaLnBrk="1" fontAlgn="auto" hangingPunct="1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</a:pPr>
            <a:r>
              <a:rPr lang="en-US" sz="1650" dirty="0"/>
              <a:t>Sofia Gondal, MA, </a:t>
            </a:r>
            <a:r>
              <a:rPr lang="en-US" sz="1650" i="1" dirty="0">
                <a:solidFill>
                  <a:prstClr val="black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Community Engagement Liaison</a:t>
            </a:r>
          </a:p>
          <a:p>
            <a:pPr marL="259556" indent="0" algn="l" defTabSz="685800" eaLnBrk="1" fontAlgn="auto" hangingPunct="1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</a:pPr>
            <a:r>
              <a:rPr lang="en-US" sz="1650" i="1" dirty="0">
                <a:solidFill>
                  <a:prstClr val="black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Suffolk Care Collaborative</a:t>
            </a:r>
          </a:p>
          <a:p>
            <a:pPr marL="259556" indent="0" algn="l" defTabSz="685800" eaLnBrk="1" fontAlgn="auto" hangingPunct="1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</a:pPr>
            <a:r>
              <a:rPr lang="en-US" sz="1650" i="1" dirty="0">
                <a:solidFill>
                  <a:prstClr val="black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T: 631-638-</a:t>
            </a:r>
            <a:r>
              <a:rPr lang="en-US" sz="1650" dirty="0"/>
              <a:t>1349</a:t>
            </a:r>
            <a:r>
              <a:rPr lang="en-US" sz="1650" i="1" dirty="0">
                <a:solidFill>
                  <a:prstClr val="black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</a:t>
            </a:r>
          </a:p>
          <a:p>
            <a:pPr marL="259556" indent="0" algn="l" defTabSz="685800" eaLnBrk="1" fontAlgn="auto" hangingPunct="1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</a:pPr>
            <a:r>
              <a:rPr lang="en-US" sz="1650" i="1" dirty="0">
                <a:solidFill>
                  <a:prstClr val="black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E: </a:t>
            </a:r>
            <a:r>
              <a:rPr lang="en-US" sz="1650" u="sng" dirty="0">
                <a:hlinkClick r:id="rId4"/>
              </a:rPr>
              <a:t>sofia.gondal@stonybrookmedicine.edu</a:t>
            </a:r>
            <a:endParaRPr lang="en-US" sz="1650" dirty="0"/>
          </a:p>
          <a:p>
            <a:pPr marL="257175" indent="-257175" algn="l">
              <a:buFont typeface="Wingdings" panose="05000000000000000000" pitchFamily="2" charset="2"/>
              <a:buChar char="Ø"/>
            </a:pPr>
            <a:endParaRPr lang="en-US" sz="2100" b="1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 vert="horz" lIns="68580" tIns="34290" rIns="68580" bIns="34290" rtlCol="0" anchor="ctr">
            <a:normAutofit/>
          </a:bodyPr>
          <a:lstStyle/>
          <a:p>
            <a:r>
              <a:rPr lang="en-US" sz="2400" b="1" baseline="6000" dirty="0">
                <a:solidFill>
                  <a:srgbClr val="B60225"/>
                </a:solidFill>
              </a:rPr>
              <a:t>SCC updates</a:t>
            </a:r>
          </a:p>
        </p:txBody>
      </p:sp>
    </p:spTree>
    <p:extLst>
      <p:ext uri="{BB962C8B-B14F-4D97-AF65-F5344CB8AC3E}">
        <p14:creationId xmlns:p14="http://schemas.microsoft.com/office/powerpoint/2010/main" val="456475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Year 4 PHIP </a:t>
            </a:r>
            <a:r>
              <a:rPr lang="en-US" dirty="0" err="1" smtClean="0"/>
              <a:t>Workplan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Scheduled and customized data reports</a:t>
            </a:r>
          </a:p>
          <a:p>
            <a:r>
              <a:rPr lang="en-US" dirty="0" smtClean="0"/>
              <a:t>Reorganization of website </a:t>
            </a:r>
          </a:p>
          <a:p>
            <a:r>
              <a:rPr lang="en-US" dirty="0" smtClean="0"/>
              <a:t>Chronic </a:t>
            </a:r>
            <a:r>
              <a:rPr lang="en-US" dirty="0"/>
              <a:t>d</a:t>
            </a:r>
            <a:r>
              <a:rPr lang="en-US" dirty="0" smtClean="0"/>
              <a:t>isease evidence-based </a:t>
            </a:r>
            <a:r>
              <a:rPr lang="en-US" dirty="0"/>
              <a:t>p</a:t>
            </a:r>
            <a:r>
              <a:rPr lang="en-US" dirty="0" smtClean="0"/>
              <a:t>rograms</a:t>
            </a:r>
          </a:p>
          <a:p>
            <a:r>
              <a:rPr lang="en-US" dirty="0" smtClean="0"/>
              <a:t>Community level engagement</a:t>
            </a:r>
          </a:p>
          <a:p>
            <a:r>
              <a:rPr lang="en-US" dirty="0" smtClean="0"/>
              <a:t>Outreach via social media</a:t>
            </a:r>
          </a:p>
          <a:p>
            <a:r>
              <a:rPr lang="en-US" dirty="0" smtClean="0"/>
              <a:t>Formal partnership with RHIOs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96476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2018 Meeting Dates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Registration and Calendar Process</a:t>
            </a:r>
          </a:p>
          <a:p>
            <a:endParaRPr lang="en-US" b="1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32338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362200"/>
            <a:ext cx="8229600" cy="1143000"/>
          </a:xfrm>
        </p:spPr>
        <p:txBody>
          <a:bodyPr/>
          <a:lstStyle/>
          <a:p>
            <a:r>
              <a:rPr lang="en-US" dirty="0" smtClean="0"/>
              <a:t>Questions/Feedback?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9613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Open Enrollment Period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Nassau-Suffolk Hospital Council</a:t>
            </a:r>
          </a:p>
          <a:p>
            <a:r>
              <a:rPr lang="en-US" dirty="0" smtClean="0"/>
              <a:t>http</a:t>
            </a:r>
            <a:r>
              <a:rPr lang="en-US" dirty="0"/>
              <a:t>://coverage4healthcare.org</a:t>
            </a:r>
            <a:r>
              <a:rPr lang="en-US" dirty="0" smtClean="0"/>
              <a:t>/</a:t>
            </a:r>
          </a:p>
          <a:p>
            <a:r>
              <a:rPr lang="en-US" dirty="0" smtClean="0"/>
              <a:t>631-656-9783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57693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Collective Impact Think Tank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NYS DOH Prevention Agenda 2013-2018</a:t>
            </a:r>
          </a:p>
          <a:p>
            <a:r>
              <a:rPr lang="en-US" dirty="0"/>
              <a:t>https://www.health.ny.gov/prevention/prevention_agenda/2013-2017</a:t>
            </a:r>
            <a:r>
              <a:rPr lang="en-US" dirty="0" smtClean="0"/>
              <a:t>/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50193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471" y="0"/>
            <a:ext cx="887505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58383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471" y="0"/>
            <a:ext cx="887505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1318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471" y="0"/>
            <a:ext cx="887505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98968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471" y="0"/>
            <a:ext cx="887505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76865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471" y="0"/>
            <a:ext cx="887505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4218160"/>
      </p:ext>
    </p:extLst>
  </p:cSld>
  <p:clrMapOvr>
    <a:masterClrMapping/>
  </p:clrMapOvr>
</p:sld>
</file>

<file path=ppt/theme/theme1.xml><?xml version="1.0" encoding="utf-8"?>
<a:theme xmlns:a="http://schemas.openxmlformats.org/drawingml/2006/main" name="LIPHIP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9_Suffolk Care Collaborativ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11.xml><?xml version="1.0" encoding="utf-8"?>
<a:theme xmlns:a="http://schemas.openxmlformats.org/drawingml/2006/main" name="10_Suffolk Care Collaborativ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12.xml><?xml version="1.0" encoding="utf-8"?>
<a:theme xmlns:a="http://schemas.openxmlformats.org/drawingml/2006/main" name="11_Suffolk Care Collaborativ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13.xml><?xml version="1.0" encoding="utf-8"?>
<a:theme xmlns:a="http://schemas.openxmlformats.org/drawingml/2006/main" name="12_Suffolk Care Collaborativ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14.xml><?xml version="1.0" encoding="utf-8"?>
<a:theme xmlns:a="http://schemas.openxmlformats.org/drawingml/2006/main" name="13_Suffolk Care Collaborativ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15.xml><?xml version="1.0" encoding="utf-8"?>
<a:theme xmlns:a="http://schemas.openxmlformats.org/drawingml/2006/main" name="14_Suffolk Care Collaborativ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16.xml><?xml version="1.0" encoding="utf-8"?>
<a:theme xmlns:a="http://schemas.openxmlformats.org/drawingml/2006/main" name="2_Suffolk Care Collabora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17.xml><?xml version="1.0" encoding="utf-8"?>
<a:theme xmlns:a="http://schemas.openxmlformats.org/drawingml/2006/main" name="3_Suffolk Care Collabora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18.xml><?xml version="1.0" encoding="utf-8"?>
<a:theme xmlns:a="http://schemas.openxmlformats.org/drawingml/2006/main" name="15_Suffolk Care Collaborativ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1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0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Suffolk Care Collaborativ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1_Suffolk Care Collabora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4_Suffolk Care Collaborativ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5_Suffolk Care Collaborativ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7.xml><?xml version="1.0" encoding="utf-8"?>
<a:theme xmlns:a="http://schemas.openxmlformats.org/drawingml/2006/main" name="6_Suffolk Care Collaborativ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8.xml><?xml version="1.0" encoding="utf-8"?>
<a:theme xmlns:a="http://schemas.openxmlformats.org/drawingml/2006/main" name="7_Suffolk Care Collaborativ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9.xml><?xml version="1.0" encoding="utf-8"?>
<a:theme xmlns:a="http://schemas.openxmlformats.org/drawingml/2006/main" name="8_Suffolk Care Collaborativ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LIPHIP</Template>
  <TotalTime>11366</TotalTime>
  <Words>336</Words>
  <Application>Microsoft Office PowerPoint</Application>
  <PresentationFormat>On-screen Show (4:3)</PresentationFormat>
  <Paragraphs>65</Paragraphs>
  <Slides>20</Slides>
  <Notes>2</Notes>
  <HiddenSlides>0</HiddenSlides>
  <MMClips>1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18</vt:i4>
      </vt:variant>
      <vt:variant>
        <vt:lpstr>Slide Titles</vt:lpstr>
      </vt:variant>
      <vt:variant>
        <vt:i4>20</vt:i4>
      </vt:variant>
    </vt:vector>
  </HeadingPairs>
  <TitlesOfParts>
    <vt:vector size="44" baseType="lpstr">
      <vt:lpstr>ＭＳ Ｐゴシック</vt:lpstr>
      <vt:lpstr>Arial</vt:lpstr>
      <vt:lpstr>Calibri</vt:lpstr>
      <vt:lpstr>Courier New</vt:lpstr>
      <vt:lpstr>Helvetica</vt:lpstr>
      <vt:lpstr>Wingdings</vt:lpstr>
      <vt:lpstr>LIPHIP</vt:lpstr>
      <vt:lpstr>1_Custom Design</vt:lpstr>
      <vt:lpstr>Suffolk Care Collaborative</vt:lpstr>
      <vt:lpstr>1_Suffolk Care Collaborative</vt:lpstr>
      <vt:lpstr>4_Suffolk Care Collaborative</vt:lpstr>
      <vt:lpstr>5_Suffolk Care Collaborative</vt:lpstr>
      <vt:lpstr>6_Suffolk Care Collaborative</vt:lpstr>
      <vt:lpstr>7_Suffolk Care Collaborative</vt:lpstr>
      <vt:lpstr>8_Suffolk Care Collaborative</vt:lpstr>
      <vt:lpstr>9_Suffolk Care Collaborative</vt:lpstr>
      <vt:lpstr>10_Suffolk Care Collaborative</vt:lpstr>
      <vt:lpstr>11_Suffolk Care Collaborative</vt:lpstr>
      <vt:lpstr>12_Suffolk Care Collaborative</vt:lpstr>
      <vt:lpstr>13_Suffolk Care Collaborative</vt:lpstr>
      <vt:lpstr>14_Suffolk Care Collaborative</vt:lpstr>
      <vt:lpstr>2_Suffolk Care Collaborative</vt:lpstr>
      <vt:lpstr>3_Suffolk Care Collaborative</vt:lpstr>
      <vt:lpstr>15_Suffolk Care Collaborative</vt:lpstr>
      <vt:lpstr> Long Island Population Health Improvement Program (LIPHIP)</vt:lpstr>
      <vt:lpstr>2018 Meeting Dates</vt:lpstr>
      <vt:lpstr>Open Enrollment Period</vt:lpstr>
      <vt:lpstr>Collective Impact Think Tank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NYS Office of Mental Health Community Resources</vt:lpstr>
      <vt:lpstr>PowerPoint Presentation</vt:lpstr>
      <vt:lpstr>WWII Veteran’s Daily Walks</vt:lpstr>
      <vt:lpstr>WWII Veteran’s Daily Walks</vt:lpstr>
      <vt:lpstr>CSP/CHIP Update</vt:lpstr>
      <vt:lpstr>SCC updates</vt:lpstr>
      <vt:lpstr>SCC updates</vt:lpstr>
      <vt:lpstr>Year 4 PHIP Workplan</vt:lpstr>
      <vt:lpstr>Questions/Feedback?</vt:lpstr>
    </vt:vector>
  </TitlesOfParts>
  <Company>Healthcare Association of New York State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Long Island Population Health Improvement Project (LIPHIP)</dc:title>
  <dc:creator>Admin</dc:creator>
  <cp:lastModifiedBy>Kimberly Whitehead</cp:lastModifiedBy>
  <cp:revision>379</cp:revision>
  <cp:lastPrinted>2016-12-14T16:31:58Z</cp:lastPrinted>
  <dcterms:created xsi:type="dcterms:W3CDTF">2015-10-19T13:50:18Z</dcterms:created>
  <dcterms:modified xsi:type="dcterms:W3CDTF">2017-11-22T16:40:06Z</dcterms:modified>
</cp:coreProperties>
</file>