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slideLayouts/slideLayout7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67" r:id="rId3"/>
    <p:sldMasterId id="2147483668" r:id="rId4"/>
    <p:sldMasterId id="2147483670" r:id="rId5"/>
    <p:sldMasterId id="2147483671" r:id="rId6"/>
    <p:sldMasterId id="2147483673" r:id="rId7"/>
    <p:sldMasterId id="2147483675" r:id="rId8"/>
    <p:sldMasterId id="2147483677" r:id="rId9"/>
    <p:sldMasterId id="2147483679" r:id="rId10"/>
    <p:sldMasterId id="2147483681" r:id="rId11"/>
    <p:sldMasterId id="2147483683" r:id="rId12"/>
    <p:sldMasterId id="2147483685" r:id="rId13"/>
    <p:sldMasterId id="2147483687" r:id="rId14"/>
    <p:sldMasterId id="2147483689" r:id="rId15"/>
    <p:sldMasterId id="2147483691" r:id="rId16"/>
    <p:sldMasterId id="2147483693" r:id="rId17"/>
    <p:sldMasterId id="2147483790" r:id="rId18"/>
  </p:sldMasterIdLst>
  <p:notesMasterIdLst>
    <p:notesMasterId r:id="rId39"/>
  </p:notesMasterIdLst>
  <p:handoutMasterIdLst>
    <p:handoutMasterId r:id="rId40"/>
  </p:handoutMasterIdLst>
  <p:sldIdLst>
    <p:sldId id="256" r:id="rId19"/>
    <p:sldId id="513" r:id="rId20"/>
    <p:sldId id="546" r:id="rId21"/>
    <p:sldId id="547" r:id="rId22"/>
    <p:sldId id="600" r:id="rId23"/>
    <p:sldId id="601" r:id="rId24"/>
    <p:sldId id="602" r:id="rId25"/>
    <p:sldId id="603" r:id="rId26"/>
    <p:sldId id="604" r:id="rId27"/>
    <p:sldId id="605" r:id="rId28"/>
    <p:sldId id="606" r:id="rId29"/>
    <p:sldId id="515" r:id="rId30"/>
    <p:sldId id="483" r:id="rId31"/>
    <p:sldId id="609" r:id="rId32"/>
    <p:sldId id="548" r:id="rId33"/>
    <p:sldId id="524" r:id="rId34"/>
    <p:sldId id="607" r:id="rId35"/>
    <p:sldId id="608" r:id="rId36"/>
    <p:sldId id="549" r:id="rId37"/>
    <p:sldId id="276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5CB"/>
    <a:srgbClr val="33CCCC"/>
    <a:srgbClr val="78E4A1"/>
    <a:srgbClr val="B67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4606" autoAdjust="0"/>
  </p:normalViewPr>
  <p:slideViewPr>
    <p:cSldViewPr>
      <p:cViewPr varScale="1">
        <p:scale>
          <a:sx n="87" d="100"/>
          <a:sy n="87" d="100"/>
        </p:scale>
        <p:origin x="16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763E8-DEA4-419E-BA80-951F842BB575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9E465-A2F7-41B3-8952-F4899DBF9A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98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3C1144-1813-4DF4-BBE2-5C1043A7998C}" type="datetimeFigureOut">
              <a:rPr lang="en-US" smtClean="0"/>
              <a:t>11/22/2017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E33CCA-36A1-4A94-B788-AF068CDC07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1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0FEF2-A804-4210-BFC9-322AD3C46FD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624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0FEF2-A804-4210-BFC9-322AD3C46FD5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2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6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1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0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1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99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8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9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C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65313"/>
            <a:ext cx="8229600" cy="4701034"/>
          </a:xfrm>
          <a:prstGeom prst="rect">
            <a:avLst/>
          </a:prstGeom>
        </p:spPr>
        <p:txBody>
          <a:bodyPr lIns="0" tIns="0" rIns="0" b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 baseline="0">
                <a:solidFill>
                  <a:schemeClr val="tx1"/>
                </a:solidFill>
              </a:defRPr>
            </a:lvl1pPr>
            <a:lvl2pPr marL="731520" indent="-365760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2pPr>
            <a:lvl3pPr marL="731520" indent="-365760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3pPr>
            <a:lvl4pPr marL="731520" indent="-365760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4pPr>
            <a:lvl5pPr marL="731520" indent="-365760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1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46841"/>
            <a:ext cx="8229600" cy="4045388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3300">
                <a:solidFill>
                  <a:schemeClr val="tx1"/>
                </a:solidFill>
              </a:defRPr>
            </a:lvl1pPr>
            <a:lvl2pPr marL="171450" indent="-171450" algn="ctr">
              <a:buClr>
                <a:srgbClr val="C03137"/>
              </a:buClr>
              <a:buFontTx/>
              <a:buNone/>
              <a:defRPr sz="1800"/>
            </a:lvl2pPr>
            <a:lvl3pPr marL="344091" indent="-172641" algn="ctr">
              <a:buFontTx/>
              <a:buNone/>
              <a:defRPr/>
            </a:lvl3pPr>
            <a:lvl4pPr marL="344091" indent="-172641" algn="ctr">
              <a:buFontTx/>
              <a:buNone/>
              <a:defRPr/>
            </a:lvl4pPr>
            <a:lvl5pPr marL="344091" indent="-172641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15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3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7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791200"/>
            <a:ext cx="3429000" cy="83153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0709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3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954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5418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3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940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5418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3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924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5418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3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906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5418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3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886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5418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2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864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5418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13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840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9764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4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00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814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396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22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388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790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11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txStyles>
    <p:titleStyle>
      <a:lvl1pPr algn="r" defTabSz="342900" rtl="0" eaLnBrk="0" fontAlgn="base" hangingPunct="0">
        <a:spcBef>
          <a:spcPct val="0"/>
        </a:spcBef>
        <a:spcAft>
          <a:spcPct val="0"/>
        </a:spcAft>
        <a:defRPr sz="12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342900" rtl="0" eaLnBrk="0" fontAlgn="base" hangingPunct="0">
        <a:spcBef>
          <a:spcPct val="0"/>
        </a:spcBef>
        <a:spcAft>
          <a:spcPct val="0"/>
        </a:spcAft>
        <a:defRPr sz="405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342900" rtl="0" eaLnBrk="0" fontAlgn="base" hangingPunct="0">
        <a:spcBef>
          <a:spcPct val="0"/>
        </a:spcBef>
        <a:spcAft>
          <a:spcPct val="0"/>
        </a:spcAft>
        <a:defRPr sz="405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342900" rtl="0" eaLnBrk="0" fontAlgn="base" hangingPunct="0">
        <a:spcBef>
          <a:spcPct val="0"/>
        </a:spcBef>
        <a:spcAft>
          <a:spcPct val="0"/>
        </a:spcAft>
        <a:defRPr sz="405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342900" rtl="0" eaLnBrk="0" fontAlgn="base" hangingPunct="0">
        <a:spcBef>
          <a:spcPct val="0"/>
        </a:spcBef>
        <a:spcAft>
          <a:spcPct val="0"/>
        </a:spcAft>
        <a:defRPr sz="405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342900" algn="r" defTabSz="342900" rtl="0" fontAlgn="base">
        <a:spcBef>
          <a:spcPct val="0"/>
        </a:spcBef>
        <a:spcAft>
          <a:spcPct val="0"/>
        </a:spcAft>
        <a:defRPr sz="405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685800" algn="r" defTabSz="342900" rtl="0" fontAlgn="base">
        <a:spcBef>
          <a:spcPct val="0"/>
        </a:spcBef>
        <a:spcAft>
          <a:spcPct val="0"/>
        </a:spcAft>
        <a:defRPr sz="405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028700" algn="r" defTabSz="342900" rtl="0" fontAlgn="base">
        <a:spcBef>
          <a:spcPct val="0"/>
        </a:spcBef>
        <a:spcAft>
          <a:spcPct val="0"/>
        </a:spcAft>
        <a:defRPr sz="405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371600" algn="r" defTabSz="342900" rtl="0" fontAlgn="base">
        <a:spcBef>
          <a:spcPct val="0"/>
        </a:spcBef>
        <a:spcAft>
          <a:spcPct val="0"/>
        </a:spcAft>
        <a:defRPr sz="405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274320" indent="-274320" algn="l" defTabSz="3429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548640" indent="-274320" algn="l" defTabSz="432197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18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548640" indent="-274320" algn="l" defTabSz="3429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18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548640" indent="-274320" algn="l" defTabSz="3429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18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548640" indent="-274320" algn="l" defTabSz="3429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18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437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HA Stack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272" y="5696834"/>
            <a:ext cx="1239158" cy="70729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5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0746F-19A0-4D4C-B925-7057EB575929}" type="datetime1">
              <a:rPr lang="en-US" smtClean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5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5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FD7B8-E8B1-FD4F-94B2-836CA52AFD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22481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3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998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1018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1" fontAlgn="base" hangingPunct="1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1" fontAlgn="base" hangingPunct="1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1" fontAlgn="base" hangingPunct="1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1" fontAlgn="base" hangingPunct="1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1" fontAlgn="base" hangingPunct="1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1" fontAlgn="base" hangingPunct="1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3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998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2013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1" fontAlgn="base" hangingPunct="1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eaLnBrk="1" fontAlgn="base" hangingPunct="1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1" fontAlgn="base" hangingPunct="1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1" fontAlgn="base" hangingPunct="1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1" fontAlgn="base" hangingPunct="1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1" fontAlgn="base" hangingPunct="1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1" fontAlgn="base" hangingPunct="1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3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994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5418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3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990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5418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3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984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5418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3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976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5418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39" y="272867"/>
            <a:ext cx="193803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963435" y="283983"/>
            <a:ext cx="5723413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2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966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5418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MV9SViA6SQ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bsnews.com/videos/neighbors-put-out-chairs-for-wwii-veterans-daily-walk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yndsey.Clark@stonybrookmedicin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ofia.gondal@stonybrookmedicine.ed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yndsey.clark@stonybrookmedicine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ofia.gondal@stonybrookmedicine.edu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41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Long Island Population Health Improvement Program</a:t>
            </a:r>
            <a:br>
              <a:rPr lang="en-US" dirty="0" smtClean="0"/>
            </a:br>
            <a:r>
              <a:rPr lang="en-US" dirty="0" smtClean="0"/>
              <a:t>(LIPHIP)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/>
          <a:p>
            <a:r>
              <a:rPr lang="en-US" dirty="0" smtClean="0"/>
              <a:t>November 15, 2017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5105400"/>
            <a:ext cx="495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meeting is now being recorded.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838200"/>
            <a:ext cx="518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WIFI password: kayla1393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5918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85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49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NYS Office of Mental Health Community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Martha Carlin, Director, Long Island Field Office of Mental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2133600" y="5334000"/>
            <a:ext cx="47244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http://fibromyalgianewstoday.com/wp-content/uploads/2015/03/shutterstock_2435743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2" y="533400"/>
            <a:ext cx="4637397" cy="588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53000" y="1349799"/>
            <a:ext cx="4038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Networking &amp; Stretch Break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0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WWII Veteran’s Daily Walks</a:t>
            </a:r>
            <a:endParaRPr lang="en-US" dirty="0"/>
          </a:p>
        </p:txBody>
      </p:sp>
      <p:pic>
        <p:nvPicPr>
          <p:cNvPr id="5" name="QMV9SViA6S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11200" y="1295400"/>
            <a:ext cx="7721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184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Veteran’s Daily Walks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https://www.cbsnews.com/videos/neighbors-put-out-chairs-for-wwii-veterans-daily-walks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43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CSP/CHIP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2017 CSP CHIP Updates due to NYS DOH 12/29/17</a:t>
            </a:r>
          </a:p>
          <a:p>
            <a:pPr lvl="1"/>
            <a:r>
              <a:rPr lang="en-US" dirty="0" smtClean="0"/>
              <a:t>Updating the Prevention Agenda Work Plan</a:t>
            </a:r>
          </a:p>
          <a:p>
            <a:pPr lvl="1"/>
            <a:r>
              <a:rPr lang="en-US" dirty="0" smtClean="0"/>
              <a:t>Completing the online survey</a:t>
            </a:r>
          </a:p>
          <a:p>
            <a:r>
              <a:rPr lang="en-US" dirty="0" smtClean="0"/>
              <a:t>This </a:t>
            </a:r>
            <a:r>
              <a:rPr lang="en-US" dirty="0"/>
              <a:t>year, we plan to update the Prevention Agenda Work Plan </a:t>
            </a:r>
            <a:r>
              <a:rPr lang="en-US" dirty="0" smtClean="0"/>
              <a:t>and </a:t>
            </a:r>
            <a:r>
              <a:rPr lang="en-US" dirty="0"/>
              <a:t>conduct a final analysis of the community member survey data so that it can be used within your updates. </a:t>
            </a:r>
            <a:endParaRPr lang="en-US" sz="44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21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57200" y="1744061"/>
            <a:ext cx="8229600" cy="3878318"/>
          </a:xfrm>
        </p:spPr>
        <p:txBody>
          <a:bodyPr anchor="ctr">
            <a:normAutofit/>
          </a:bodyPr>
          <a:lstStyle/>
          <a:p>
            <a:pPr marL="257175" indent="-257175" algn="l">
              <a:buFont typeface="Wingdings" panose="05000000000000000000" pitchFamily="2" charset="2"/>
              <a:buChar char="Ø"/>
            </a:pPr>
            <a:r>
              <a:rPr lang="en-US" sz="1800" b="1" dirty="0"/>
              <a:t>Faith communities forum – </a:t>
            </a:r>
            <a:r>
              <a:rPr lang="en-US" sz="1800" b="1" dirty="0">
                <a:solidFill>
                  <a:srgbClr val="C00000"/>
                </a:solidFill>
              </a:rPr>
              <a:t>Save the Date January 2018</a:t>
            </a:r>
          </a:p>
          <a:p>
            <a:pPr marL="257175" indent="-257175" algn="l">
              <a:buFont typeface="Wingdings" panose="05000000000000000000" pitchFamily="2" charset="2"/>
              <a:buChar char="Ø"/>
            </a:pPr>
            <a:endParaRPr lang="en-US" sz="1800" b="1" dirty="0"/>
          </a:p>
          <a:p>
            <a:pPr marL="257175" indent="-257175" algn="l">
              <a:buFont typeface="Wingdings" panose="05000000000000000000" pitchFamily="2" charset="2"/>
              <a:buChar char="Ø"/>
            </a:pPr>
            <a:r>
              <a:rPr lang="en-US" sz="1800" b="1" dirty="0"/>
              <a:t>Better Choices, Better Health Workshop Series – Partnership opportunities</a:t>
            </a:r>
          </a:p>
          <a:p>
            <a:pPr marL="520304" indent="-260747" algn="l">
              <a:buFont typeface="Arial" panose="020B0604020202020204" pitchFamily="34" charset="0"/>
              <a:buChar char="•"/>
            </a:pPr>
            <a:r>
              <a:rPr lang="en-US" sz="1500" dirty="0"/>
              <a:t>Work together to communicate these valuable, free programs using our flyers, brochures, and referral forms</a:t>
            </a:r>
          </a:p>
          <a:p>
            <a:pPr marL="259556" indent="0"/>
            <a:r>
              <a:rPr lang="en-US" sz="1500" i="1" dirty="0"/>
              <a:t>~ AND/OR ~</a:t>
            </a:r>
          </a:p>
          <a:p>
            <a:pPr marL="520304" indent="-260747" algn="l">
              <a:buFont typeface="Arial" panose="020B0604020202020204" pitchFamily="34" charset="0"/>
              <a:buChar char="•"/>
            </a:pPr>
            <a:r>
              <a:rPr lang="en-US" sz="1500" dirty="0"/>
              <a:t>Bring the workshops directly to them at your location(s)</a:t>
            </a:r>
          </a:p>
          <a:p>
            <a:pPr marL="0" lvl="2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endParaRPr lang="en-US" sz="1500" b="1" i="1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59556" lvl="2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500" b="1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 more information, please contact:</a:t>
            </a:r>
          </a:p>
          <a:p>
            <a:pPr marL="259556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50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Lyndsey Clark or Sofia Gondal, Community Engagement Liaisons</a:t>
            </a:r>
          </a:p>
          <a:p>
            <a:pPr marL="259556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50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Suffolk Care Collaborative</a:t>
            </a:r>
          </a:p>
          <a:p>
            <a:pPr marL="259556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50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T: 631-638-1779 (Lyndsey) / 631-638-1349 (Sofia)</a:t>
            </a:r>
          </a:p>
          <a:p>
            <a:pPr marL="259556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50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E: </a:t>
            </a:r>
            <a:r>
              <a:rPr lang="en-US" sz="150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Lyndsey.Clark@stonybrookmedicine.edu</a:t>
            </a:r>
            <a:r>
              <a:rPr lang="en-US" sz="150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/ </a:t>
            </a:r>
            <a:r>
              <a:rPr lang="en-US" sz="150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sofia.gondal@stonybrookmedicine.edu</a:t>
            </a:r>
            <a:r>
              <a:rPr lang="en-US" sz="150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r>
              <a:rPr lang="en-US" sz="2400" b="1" baseline="6000" dirty="0">
                <a:solidFill>
                  <a:srgbClr val="B60225"/>
                </a:solidFill>
              </a:rPr>
              <a:t>SCC updates</a:t>
            </a:r>
          </a:p>
        </p:txBody>
      </p:sp>
    </p:spTree>
    <p:extLst>
      <p:ext uri="{BB962C8B-B14F-4D97-AF65-F5344CB8AC3E}">
        <p14:creationId xmlns:p14="http://schemas.microsoft.com/office/powerpoint/2010/main" val="35057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57200" y="1708588"/>
            <a:ext cx="8229600" cy="3885212"/>
          </a:xfrm>
        </p:spPr>
        <p:txBody>
          <a:bodyPr anchor="ctr">
            <a:normAutofit fontScale="92500" lnSpcReduction="10000"/>
          </a:bodyPr>
          <a:lstStyle/>
          <a:p>
            <a:pPr marL="0" indent="0" algn="l"/>
            <a:endParaRPr lang="en-US" sz="2100" b="1" dirty="0"/>
          </a:p>
          <a:p>
            <a:pPr marL="257175" indent="-257175" algn="l">
              <a:buFont typeface="Wingdings" panose="05000000000000000000" pitchFamily="2" charset="2"/>
              <a:buChar char="Ø"/>
            </a:pPr>
            <a:r>
              <a:rPr lang="en-US" sz="1950" b="1" dirty="0"/>
              <a:t>Community Consumer Advisory Council (CCAC) Meeting – Tuesday, November 28</a:t>
            </a:r>
            <a:r>
              <a:rPr lang="en-US" sz="1950" b="1" baseline="30000" dirty="0"/>
              <a:t>th</a:t>
            </a:r>
            <a:r>
              <a:rPr lang="en-US" sz="1950" b="1" dirty="0"/>
              <a:t> (tentative)</a:t>
            </a:r>
          </a:p>
          <a:p>
            <a:pPr marL="259556" lvl="2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650" b="1" i="1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more information, please contact:</a:t>
            </a:r>
          </a:p>
          <a:p>
            <a:pPr marL="259556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650" i="1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Lyndsey Clark, Community Engagement Liaison</a:t>
            </a:r>
          </a:p>
          <a:p>
            <a:pPr marL="259556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650" i="1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Suffolk Care Collaborative</a:t>
            </a:r>
          </a:p>
          <a:p>
            <a:pPr marL="259556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650" i="1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T: 631-638-1779 </a:t>
            </a:r>
          </a:p>
          <a:p>
            <a:pPr marL="259556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650" i="1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E: </a:t>
            </a:r>
            <a:r>
              <a:rPr lang="en-US" sz="1650" i="1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/>
              </a:rPr>
              <a:t>Lyndsey.Clark@stonybrookmedicine.edu</a:t>
            </a:r>
            <a:r>
              <a:rPr lang="en-US" sz="1650" i="1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</a:p>
          <a:p>
            <a:pPr marL="0" indent="0" algn="l"/>
            <a:endParaRPr lang="en-US" sz="2100" b="1" dirty="0"/>
          </a:p>
          <a:p>
            <a:pPr marL="257175" indent="-257175" algn="l">
              <a:buFont typeface="Wingdings" panose="05000000000000000000" pitchFamily="2" charset="2"/>
              <a:buChar char="Ø"/>
            </a:pPr>
            <a:r>
              <a:rPr lang="en-US" sz="1950" b="1" dirty="0"/>
              <a:t>Project 4bii Resource Guide – (Ongoing Project) – Next Meeting, Tuesday, November 21</a:t>
            </a:r>
            <a:r>
              <a:rPr lang="en-US" sz="1950" b="1" baseline="30000" dirty="0"/>
              <a:t>st</a:t>
            </a:r>
            <a:endParaRPr lang="en-US" sz="1950" b="1" dirty="0"/>
          </a:p>
          <a:p>
            <a:pPr marL="259556" lvl="2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650" b="1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 more information, please contact:</a:t>
            </a:r>
          </a:p>
          <a:p>
            <a:pPr marL="259556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650" dirty="0"/>
              <a:t>Sofia Gondal, MA, </a:t>
            </a:r>
            <a:r>
              <a:rPr lang="en-US" sz="165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Community Engagement Liaison</a:t>
            </a:r>
          </a:p>
          <a:p>
            <a:pPr marL="259556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65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Suffolk Care Collaborative</a:t>
            </a:r>
          </a:p>
          <a:p>
            <a:pPr marL="259556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65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T: 631-638-</a:t>
            </a:r>
            <a:r>
              <a:rPr lang="en-US" sz="1650" dirty="0"/>
              <a:t>1349</a:t>
            </a:r>
            <a:r>
              <a:rPr lang="en-US" sz="165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marL="259556" indent="0" algn="l" defTabSz="685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1650" i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E: </a:t>
            </a:r>
            <a:r>
              <a:rPr lang="en-US" sz="1650" u="sng" dirty="0">
                <a:hlinkClick r:id="rId4"/>
              </a:rPr>
              <a:t>sofia.gondal@stonybrookmedicine.edu</a:t>
            </a:r>
            <a:endParaRPr lang="en-US" sz="1650" dirty="0"/>
          </a:p>
          <a:p>
            <a:pPr marL="257175" indent="-257175" algn="l">
              <a:buFont typeface="Wingdings" panose="05000000000000000000" pitchFamily="2" charset="2"/>
              <a:buChar char="Ø"/>
            </a:pPr>
            <a:endParaRPr lang="en-US" sz="21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r>
              <a:rPr lang="en-US" sz="2400" b="1" baseline="6000" dirty="0">
                <a:solidFill>
                  <a:srgbClr val="B60225"/>
                </a:solidFill>
              </a:rPr>
              <a:t>SCC updates</a:t>
            </a:r>
          </a:p>
        </p:txBody>
      </p:sp>
    </p:spTree>
    <p:extLst>
      <p:ext uri="{BB962C8B-B14F-4D97-AF65-F5344CB8AC3E}">
        <p14:creationId xmlns:p14="http://schemas.microsoft.com/office/powerpoint/2010/main" val="4564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4 PHIP </a:t>
            </a:r>
            <a:r>
              <a:rPr lang="en-US" dirty="0" err="1" smtClean="0"/>
              <a:t>Workplan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Scheduled and customized data reports</a:t>
            </a:r>
          </a:p>
          <a:p>
            <a:r>
              <a:rPr lang="en-US" dirty="0" smtClean="0"/>
              <a:t>Reorganization of website </a:t>
            </a:r>
          </a:p>
          <a:p>
            <a:r>
              <a:rPr lang="en-US" dirty="0" smtClean="0"/>
              <a:t>Chronic </a:t>
            </a:r>
            <a:r>
              <a:rPr lang="en-US" dirty="0"/>
              <a:t>d</a:t>
            </a:r>
            <a:r>
              <a:rPr lang="en-US" dirty="0" smtClean="0"/>
              <a:t>isease evidence-based </a:t>
            </a:r>
            <a:r>
              <a:rPr lang="en-US" dirty="0"/>
              <a:t>p</a:t>
            </a:r>
            <a:r>
              <a:rPr lang="en-US" dirty="0" smtClean="0"/>
              <a:t>rograms</a:t>
            </a:r>
          </a:p>
          <a:p>
            <a:r>
              <a:rPr lang="en-US" dirty="0" smtClean="0"/>
              <a:t>Community level engagement</a:t>
            </a:r>
          </a:p>
          <a:p>
            <a:r>
              <a:rPr lang="en-US" dirty="0" smtClean="0"/>
              <a:t>Outreach via social media</a:t>
            </a:r>
          </a:p>
          <a:p>
            <a:r>
              <a:rPr lang="en-US" dirty="0" smtClean="0"/>
              <a:t>Formal partnership with RHIOs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4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Meeting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Registration and Calendar Process</a:t>
            </a:r>
          </a:p>
          <a:p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23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Questions/Feedback?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Enrollment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Nassau-Suffolk Hospital Council</a:t>
            </a:r>
          </a:p>
          <a:p>
            <a:r>
              <a:rPr lang="en-US" dirty="0" smtClean="0"/>
              <a:t>http</a:t>
            </a:r>
            <a:r>
              <a:rPr lang="en-US" dirty="0"/>
              <a:t>://coverage4healthcare.org</a:t>
            </a:r>
            <a:r>
              <a:rPr lang="en-US" dirty="0" smtClean="0"/>
              <a:t>/</a:t>
            </a:r>
          </a:p>
          <a:p>
            <a:r>
              <a:rPr lang="en-US" dirty="0" smtClean="0"/>
              <a:t>631-656-9783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6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Impact Think Tank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NYS DOH Prevention Agenda 2013-2018</a:t>
            </a:r>
          </a:p>
          <a:p>
            <a:r>
              <a:rPr lang="en-US" dirty="0"/>
              <a:t>https://www.health.ny.gov/prevention/prevention_agenda/2013-2017</a:t>
            </a:r>
            <a:r>
              <a:rPr lang="en-US" dirty="0" smtClean="0"/>
              <a:t>/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1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83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9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8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18160"/>
      </p:ext>
    </p:extLst>
  </p:cSld>
  <p:clrMapOvr>
    <a:masterClrMapping/>
  </p:clrMapOvr>
</p:sld>
</file>

<file path=ppt/theme/theme1.xml><?xml version="1.0" encoding="utf-8"?>
<a:theme xmlns:a="http://schemas.openxmlformats.org/drawingml/2006/main" name="LIPHIP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10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11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12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13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14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2_Suffolk Care Collabora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3_Suffolk Care Collabora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8.xml><?xml version="1.0" encoding="utf-8"?>
<a:theme xmlns:a="http://schemas.openxmlformats.org/drawingml/2006/main" name="15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Suffolk Care Collabora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7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8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LIPHIP</Template>
  <TotalTime>11366</TotalTime>
  <Words>336</Words>
  <Application>Microsoft Office PowerPoint</Application>
  <PresentationFormat>On-screen Show (4:3)</PresentationFormat>
  <Paragraphs>65</Paragraphs>
  <Slides>20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18</vt:i4>
      </vt:variant>
      <vt:variant>
        <vt:lpstr>Slide Titles</vt:lpstr>
      </vt:variant>
      <vt:variant>
        <vt:i4>20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Helvetica</vt:lpstr>
      <vt:lpstr>Wingdings</vt:lpstr>
      <vt:lpstr>LIPHIP</vt:lpstr>
      <vt:lpstr>1_Custom Design</vt:lpstr>
      <vt:lpstr>Suffolk Care Collaborative</vt:lpstr>
      <vt:lpstr>1_Suffolk Care Collaborative</vt:lpstr>
      <vt:lpstr>4_Suffolk Care Collaborative</vt:lpstr>
      <vt:lpstr>5_Suffolk Care Collaborative</vt:lpstr>
      <vt:lpstr>6_Suffolk Care Collaborative</vt:lpstr>
      <vt:lpstr>7_Suffolk Care Collaborative</vt:lpstr>
      <vt:lpstr>8_Suffolk Care Collaborative</vt:lpstr>
      <vt:lpstr>9_Suffolk Care Collaborative</vt:lpstr>
      <vt:lpstr>10_Suffolk Care Collaborative</vt:lpstr>
      <vt:lpstr>11_Suffolk Care Collaborative</vt:lpstr>
      <vt:lpstr>12_Suffolk Care Collaborative</vt:lpstr>
      <vt:lpstr>13_Suffolk Care Collaborative</vt:lpstr>
      <vt:lpstr>14_Suffolk Care Collaborative</vt:lpstr>
      <vt:lpstr>2_Suffolk Care Collaborative</vt:lpstr>
      <vt:lpstr>3_Suffolk Care Collaborative</vt:lpstr>
      <vt:lpstr>15_Suffolk Care Collaborative</vt:lpstr>
      <vt:lpstr> Long Island Population Health Improvement Program (LIPHIP)</vt:lpstr>
      <vt:lpstr>2018 Meeting Dates</vt:lpstr>
      <vt:lpstr>Open Enrollment Period</vt:lpstr>
      <vt:lpstr>Collective Impact Think Tank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NYS Office of Mental Health Community Resources</vt:lpstr>
      <vt:lpstr>PowerPoint Presentation</vt:lpstr>
      <vt:lpstr>WWII Veteran’s Daily Walks</vt:lpstr>
      <vt:lpstr>WWII Veteran’s Daily Walks</vt:lpstr>
      <vt:lpstr>CSP/CHIP Update</vt:lpstr>
      <vt:lpstr>SCC updates</vt:lpstr>
      <vt:lpstr>SCC updates</vt:lpstr>
      <vt:lpstr>Year 4 PHIP Workplan</vt:lpstr>
      <vt:lpstr>Questions/Feedback?</vt:lpstr>
    </vt:vector>
  </TitlesOfParts>
  <Company>Healthcare Association of New York State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Island Population Health Improvement Project (LIPHIP)</dc:title>
  <dc:creator>Admin</dc:creator>
  <cp:lastModifiedBy>Kimberly Whitehead</cp:lastModifiedBy>
  <cp:revision>379</cp:revision>
  <cp:lastPrinted>2016-12-14T16:31:58Z</cp:lastPrinted>
  <dcterms:created xsi:type="dcterms:W3CDTF">2015-10-19T13:50:18Z</dcterms:created>
  <dcterms:modified xsi:type="dcterms:W3CDTF">2017-11-22T16:40:06Z</dcterms:modified>
</cp:coreProperties>
</file>